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26"/>
  </p:notesMasterIdLst>
  <p:sldIdLst>
    <p:sldId id="256" r:id="rId2"/>
    <p:sldId id="337" r:id="rId3"/>
    <p:sldId id="282" r:id="rId4"/>
    <p:sldId id="336" r:id="rId5"/>
    <p:sldId id="338" r:id="rId6"/>
    <p:sldId id="260" r:id="rId7"/>
    <p:sldId id="322" r:id="rId8"/>
    <p:sldId id="323" r:id="rId9"/>
    <p:sldId id="324" r:id="rId10"/>
    <p:sldId id="325" r:id="rId11"/>
    <p:sldId id="326" r:id="rId12"/>
    <p:sldId id="327" r:id="rId13"/>
    <p:sldId id="328" r:id="rId14"/>
    <p:sldId id="329" r:id="rId15"/>
    <p:sldId id="331" r:id="rId16"/>
    <p:sldId id="332" r:id="rId17"/>
    <p:sldId id="333" r:id="rId18"/>
    <p:sldId id="334" r:id="rId19"/>
    <p:sldId id="268" r:id="rId20"/>
    <p:sldId id="271" r:id="rId21"/>
    <p:sldId id="270" r:id="rId22"/>
    <p:sldId id="269" r:id="rId23"/>
    <p:sldId id="272" r:id="rId24"/>
    <p:sldId id="320" r:id="rId25"/>
  </p:sldIdLst>
  <p:sldSz cx="9144000" cy="5143500" type="screen16x9"/>
  <p:notesSz cx="6858000" cy="9144000"/>
  <p:embeddedFontLst>
    <p:embeddedFont>
      <p:font typeface="Lato" panose="020B0604020202020204" charset="0"/>
      <p:regular r:id="rId27"/>
      <p:bold r:id="rId28"/>
      <p:italic r:id="rId29"/>
      <p:boldItalic r:id="rId30"/>
    </p:embeddedFont>
    <p:embeddedFont>
      <p:font typeface="Open Sans" panose="020B0606030504020204" pitchFamily="34" charset="0"/>
      <p:regular r:id="rId31"/>
      <p:bold r:id="rId32"/>
      <p:italic r:id="rId33"/>
      <p:boldItalic r:id="rId34"/>
    </p:embeddedFont>
    <p:embeddedFont>
      <p:font typeface="Raleway" panose="020B0604020202020204" charset="0"/>
      <p:regular r:id="rId35"/>
      <p:bold r:id="rId36"/>
      <p:italic r:id="rId37"/>
      <p:boldItalic r:id="rId38"/>
    </p:embeddedFont>
    <p:embeddedFont>
      <p:font typeface="TyStencil Pro Medium" panose="02000605080000020003" pitchFamily="50" charset="0"/>
      <p:regular r:id="rId3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304">
          <p15:clr>
            <a:srgbClr val="A4A3A4"/>
          </p15:clr>
        </p15:guide>
        <p15:guide id="2" pos="2880">
          <p15:clr>
            <a:srgbClr val="A4A3A4"/>
          </p15:clr>
        </p15:guide>
        <p15:guide id="3" orient="horz" pos="235">
          <p15:clr>
            <a:srgbClr val="9AA0A6"/>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e Drinane" initials="KD" lastIdx="6" clrIdx="0">
    <p:extLst>
      <p:ext uri="{19B8F6BF-5375-455C-9EA6-DF929625EA0E}">
        <p15:presenceInfo xmlns:p15="http://schemas.microsoft.com/office/powerpoint/2012/main" userId="S-1-5-21-1798132097-45760540-281947949-60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63E"/>
    <a:srgbClr val="D0D3D4"/>
    <a:srgbClr val="F3EA5D"/>
    <a:srgbClr val="00AB8E"/>
    <a:srgbClr val="54585A"/>
    <a:srgbClr val="F3FF99"/>
    <a:srgbClr val="FFFF99"/>
    <a:srgbClr val="FFFF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B3C7D7-3169-4562-BD9A-0355D7C862A1}" v="1" dt="2021-08-24T06:59:20.8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331" autoAdjust="0"/>
    <p:restoredTop sz="94660"/>
  </p:normalViewPr>
  <p:slideViewPr>
    <p:cSldViewPr snapToGrid="0">
      <p:cViewPr varScale="1">
        <p:scale>
          <a:sx n="75" d="100"/>
          <a:sy n="75" d="100"/>
        </p:scale>
        <p:origin x="78" y="306"/>
      </p:cViewPr>
      <p:guideLst>
        <p:guide orient="horz" pos="2304"/>
        <p:guide pos="2880"/>
        <p:guide orient="horz" pos="235"/>
      </p:guideLst>
    </p:cSldViewPr>
  </p:slideViewPr>
  <p:notesTextViewPr>
    <p:cViewPr>
      <p:scale>
        <a:sx n="1" d="1"/>
        <a:sy n="1" d="1"/>
      </p:scale>
      <p:origin x="0" y="0"/>
    </p:cViewPr>
  </p:notesTextViewPr>
  <p:sorterViewPr>
    <p:cViewPr>
      <p:scale>
        <a:sx n="100" d="100"/>
        <a:sy n="100" d="100"/>
      </p:scale>
      <p:origin x="0" y="-50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9" Type="http://schemas.openxmlformats.org/officeDocument/2006/relationships/font" Target="fonts/font13.fntdata"/><Relationship Id="rId21" Type="http://schemas.openxmlformats.org/officeDocument/2006/relationships/slide" Target="slides/slide20.xml"/><Relationship Id="rId34" Type="http://schemas.openxmlformats.org/officeDocument/2006/relationships/font" Target="fonts/font8.fntdata"/><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6.fntdata"/><Relationship Id="rId37" Type="http://schemas.openxmlformats.org/officeDocument/2006/relationships/font" Target="fonts/font11.fntdata"/><Relationship Id="rId40" Type="http://schemas.openxmlformats.org/officeDocument/2006/relationships/commentAuthors" Target="commentAuthors.xml"/><Relationship Id="rId45"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2.fntdata"/><Relationship Id="rId36" Type="http://schemas.openxmlformats.org/officeDocument/2006/relationships/font" Target="fonts/font10.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5.fntdata"/><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1.fntdata"/><Relationship Id="rId30" Type="http://schemas.openxmlformats.org/officeDocument/2006/relationships/font" Target="fonts/font4.fntdata"/><Relationship Id="rId35" Type="http://schemas.openxmlformats.org/officeDocument/2006/relationships/font" Target="fonts/font9.fntdata"/><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7.fntdata"/><Relationship Id="rId38" Type="http://schemas.openxmlformats.org/officeDocument/2006/relationships/font" Target="fonts/font12.fntdata"/><Relationship Id="rId46"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therine O'Donnell" userId="d8e235cc0a76fd7b" providerId="LiveId" clId="{49B3C7D7-3169-4562-BD9A-0355D7C862A1}"/>
    <pc:docChg chg="undo custSel modSld">
      <pc:chgData name="Catherine O'Donnell" userId="d8e235cc0a76fd7b" providerId="LiveId" clId="{49B3C7D7-3169-4562-BD9A-0355D7C862A1}" dt="2021-08-24T05:39:32.562" v="104" actId="14734"/>
      <pc:docMkLst>
        <pc:docMk/>
      </pc:docMkLst>
      <pc:sldChg chg="modSp mod">
        <pc:chgData name="Catherine O'Donnell" userId="d8e235cc0a76fd7b" providerId="LiveId" clId="{49B3C7D7-3169-4562-BD9A-0355D7C862A1}" dt="2021-08-23T12:43:31.014" v="102" actId="20577"/>
        <pc:sldMkLst>
          <pc:docMk/>
          <pc:sldMk cId="0" sldId="256"/>
        </pc:sldMkLst>
        <pc:spChg chg="mod">
          <ac:chgData name="Catherine O'Donnell" userId="d8e235cc0a76fd7b" providerId="LiveId" clId="{49B3C7D7-3169-4562-BD9A-0355D7C862A1}" dt="2021-08-23T12:43:31.014" v="102" actId="20577"/>
          <ac:spMkLst>
            <pc:docMk/>
            <pc:sldMk cId="0" sldId="256"/>
            <ac:spMk id="68" creationId="{00000000-0000-0000-0000-000000000000}"/>
          </ac:spMkLst>
        </pc:spChg>
      </pc:sldChg>
      <pc:sldChg chg="modSp mod">
        <pc:chgData name="Catherine O'Donnell" userId="d8e235cc0a76fd7b" providerId="LiveId" clId="{49B3C7D7-3169-4562-BD9A-0355D7C862A1}" dt="2021-08-23T09:46:27.598" v="81" actId="962"/>
        <pc:sldMkLst>
          <pc:docMk/>
          <pc:sldMk cId="0" sldId="260"/>
        </pc:sldMkLst>
        <pc:picChg chg="mod">
          <ac:chgData name="Catherine O'Donnell" userId="d8e235cc0a76fd7b" providerId="LiveId" clId="{49B3C7D7-3169-4562-BD9A-0355D7C862A1}" dt="2021-08-23T09:46:27.598" v="81" actId="962"/>
          <ac:picMkLst>
            <pc:docMk/>
            <pc:sldMk cId="0" sldId="260"/>
            <ac:picMk id="4" creationId="{F81EDC92-9A52-4386-885E-1CEA139DB760}"/>
          </ac:picMkLst>
        </pc:picChg>
      </pc:sldChg>
      <pc:sldChg chg="modSp mod">
        <pc:chgData name="Catherine O'Donnell" userId="d8e235cc0a76fd7b" providerId="LiveId" clId="{49B3C7D7-3169-4562-BD9A-0355D7C862A1}" dt="2021-08-24T05:39:32.562" v="104" actId="14734"/>
        <pc:sldMkLst>
          <pc:docMk/>
          <pc:sldMk cId="3014882632" sldId="270"/>
        </pc:sldMkLst>
        <pc:graphicFrameChg chg="modGraphic">
          <ac:chgData name="Catherine O'Donnell" userId="d8e235cc0a76fd7b" providerId="LiveId" clId="{49B3C7D7-3169-4562-BD9A-0355D7C862A1}" dt="2021-08-24T05:39:32.562" v="104" actId="14734"/>
          <ac:graphicFrameMkLst>
            <pc:docMk/>
            <pc:sldMk cId="3014882632" sldId="270"/>
            <ac:graphicFrameMk id="6" creationId="{1D98CCF5-FF08-4198-8023-344A83502880}"/>
          </ac:graphicFrameMkLst>
        </pc:graphicFrameChg>
      </pc:sldChg>
      <pc:sldChg chg="modSp mod">
        <pc:chgData name="Catherine O'Donnell" userId="d8e235cc0a76fd7b" providerId="LiveId" clId="{49B3C7D7-3169-4562-BD9A-0355D7C862A1}" dt="2021-08-23T09:46:35.350" v="83" actId="962"/>
        <pc:sldMkLst>
          <pc:docMk/>
          <pc:sldMk cId="58568215" sldId="322"/>
        </pc:sldMkLst>
        <pc:picChg chg="mod">
          <ac:chgData name="Catherine O'Donnell" userId="d8e235cc0a76fd7b" providerId="LiveId" clId="{49B3C7D7-3169-4562-BD9A-0355D7C862A1}" dt="2021-08-23T09:46:35.350" v="83" actId="962"/>
          <ac:picMkLst>
            <pc:docMk/>
            <pc:sldMk cId="58568215" sldId="322"/>
            <ac:picMk id="4" creationId="{F81EDC92-9A52-4386-885E-1CEA139DB760}"/>
          </ac:picMkLst>
        </pc:picChg>
      </pc:sldChg>
      <pc:sldChg chg="modSp mod">
        <pc:chgData name="Catherine O'Donnell" userId="d8e235cc0a76fd7b" providerId="LiveId" clId="{49B3C7D7-3169-4562-BD9A-0355D7C862A1}" dt="2021-08-23T09:46:42.503" v="85" actId="962"/>
        <pc:sldMkLst>
          <pc:docMk/>
          <pc:sldMk cId="3705122261" sldId="323"/>
        </pc:sldMkLst>
        <pc:picChg chg="mod">
          <ac:chgData name="Catherine O'Donnell" userId="d8e235cc0a76fd7b" providerId="LiveId" clId="{49B3C7D7-3169-4562-BD9A-0355D7C862A1}" dt="2021-08-23T09:46:42.503" v="85" actId="962"/>
          <ac:picMkLst>
            <pc:docMk/>
            <pc:sldMk cId="3705122261" sldId="323"/>
            <ac:picMk id="4" creationId="{F81EDC92-9A52-4386-885E-1CEA139DB760}"/>
          </ac:picMkLst>
        </pc:picChg>
      </pc:sldChg>
      <pc:sldChg chg="modSp mod">
        <pc:chgData name="Catherine O'Donnell" userId="d8e235cc0a76fd7b" providerId="LiveId" clId="{49B3C7D7-3169-4562-BD9A-0355D7C862A1}" dt="2021-08-23T09:46:50.784" v="87" actId="962"/>
        <pc:sldMkLst>
          <pc:docMk/>
          <pc:sldMk cId="1979034747" sldId="324"/>
        </pc:sldMkLst>
        <pc:picChg chg="mod">
          <ac:chgData name="Catherine O'Donnell" userId="d8e235cc0a76fd7b" providerId="LiveId" clId="{49B3C7D7-3169-4562-BD9A-0355D7C862A1}" dt="2021-08-23T09:46:50.784" v="87" actId="962"/>
          <ac:picMkLst>
            <pc:docMk/>
            <pc:sldMk cId="1979034747" sldId="324"/>
            <ac:picMk id="4" creationId="{F81EDC92-9A52-4386-885E-1CEA139DB760}"/>
          </ac:picMkLst>
        </pc:picChg>
      </pc:sldChg>
      <pc:sldChg chg="modSp mod">
        <pc:chgData name="Catherine O'Donnell" userId="d8e235cc0a76fd7b" providerId="LiveId" clId="{49B3C7D7-3169-4562-BD9A-0355D7C862A1}" dt="2021-08-23T09:46:58.014" v="89" actId="962"/>
        <pc:sldMkLst>
          <pc:docMk/>
          <pc:sldMk cId="1181245150" sldId="325"/>
        </pc:sldMkLst>
        <pc:picChg chg="mod">
          <ac:chgData name="Catherine O'Donnell" userId="d8e235cc0a76fd7b" providerId="LiveId" clId="{49B3C7D7-3169-4562-BD9A-0355D7C862A1}" dt="2021-08-23T09:46:58.014" v="89" actId="962"/>
          <ac:picMkLst>
            <pc:docMk/>
            <pc:sldMk cId="1181245150" sldId="325"/>
            <ac:picMk id="4" creationId="{F81EDC92-9A52-4386-885E-1CEA139DB760}"/>
          </ac:picMkLst>
        </pc:picChg>
      </pc:sldChg>
      <pc:sldChg chg="modSp mod">
        <pc:chgData name="Catherine O'Donnell" userId="d8e235cc0a76fd7b" providerId="LiveId" clId="{49B3C7D7-3169-4562-BD9A-0355D7C862A1}" dt="2021-08-23T09:47:03.919" v="91" actId="962"/>
        <pc:sldMkLst>
          <pc:docMk/>
          <pc:sldMk cId="3328604435" sldId="326"/>
        </pc:sldMkLst>
        <pc:picChg chg="mod">
          <ac:chgData name="Catherine O'Donnell" userId="d8e235cc0a76fd7b" providerId="LiveId" clId="{49B3C7D7-3169-4562-BD9A-0355D7C862A1}" dt="2021-08-23T09:47:03.919" v="91" actId="962"/>
          <ac:picMkLst>
            <pc:docMk/>
            <pc:sldMk cId="3328604435" sldId="326"/>
            <ac:picMk id="4" creationId="{F81EDC92-9A52-4386-885E-1CEA139DB760}"/>
          </ac:picMkLst>
        </pc:picChg>
      </pc:sldChg>
      <pc:sldChg chg="modSp mod">
        <pc:chgData name="Catherine O'Donnell" userId="d8e235cc0a76fd7b" providerId="LiveId" clId="{49B3C7D7-3169-4562-BD9A-0355D7C862A1}" dt="2021-08-23T09:47:11.329" v="93" actId="962"/>
        <pc:sldMkLst>
          <pc:docMk/>
          <pc:sldMk cId="3573734006" sldId="327"/>
        </pc:sldMkLst>
        <pc:picChg chg="mod">
          <ac:chgData name="Catherine O'Donnell" userId="d8e235cc0a76fd7b" providerId="LiveId" clId="{49B3C7D7-3169-4562-BD9A-0355D7C862A1}" dt="2021-08-23T09:47:11.329" v="93" actId="962"/>
          <ac:picMkLst>
            <pc:docMk/>
            <pc:sldMk cId="3573734006" sldId="327"/>
            <ac:picMk id="4" creationId="{F81EDC92-9A52-4386-885E-1CEA139DB760}"/>
          </ac:picMkLst>
        </pc:picChg>
      </pc:sldChg>
      <pc:sldChg chg="modSp mod">
        <pc:chgData name="Catherine O'Donnell" userId="d8e235cc0a76fd7b" providerId="LiveId" clId="{49B3C7D7-3169-4562-BD9A-0355D7C862A1}" dt="2021-08-23T09:47:17.144" v="95" actId="962"/>
        <pc:sldMkLst>
          <pc:docMk/>
          <pc:sldMk cId="3260562282" sldId="328"/>
        </pc:sldMkLst>
        <pc:picChg chg="mod">
          <ac:chgData name="Catherine O'Donnell" userId="d8e235cc0a76fd7b" providerId="LiveId" clId="{49B3C7D7-3169-4562-BD9A-0355D7C862A1}" dt="2021-08-23T09:47:17.144" v="95" actId="962"/>
          <ac:picMkLst>
            <pc:docMk/>
            <pc:sldMk cId="3260562282" sldId="328"/>
            <ac:picMk id="4" creationId="{F81EDC92-9A52-4386-885E-1CEA139DB760}"/>
          </ac:picMkLst>
        </pc:picChg>
      </pc:sldChg>
      <pc:sldChg chg="modSp mod">
        <pc:chgData name="Catherine O'Donnell" userId="d8e235cc0a76fd7b" providerId="LiveId" clId="{49B3C7D7-3169-4562-BD9A-0355D7C862A1}" dt="2021-08-23T09:47:23.164" v="97" actId="962"/>
        <pc:sldMkLst>
          <pc:docMk/>
          <pc:sldMk cId="2034622715" sldId="329"/>
        </pc:sldMkLst>
        <pc:picChg chg="mod">
          <ac:chgData name="Catherine O'Donnell" userId="d8e235cc0a76fd7b" providerId="LiveId" clId="{49B3C7D7-3169-4562-BD9A-0355D7C862A1}" dt="2021-08-23T09:47:23.164" v="97" actId="962"/>
          <ac:picMkLst>
            <pc:docMk/>
            <pc:sldMk cId="2034622715" sldId="329"/>
            <ac:picMk id="4" creationId="{F81EDC92-9A52-4386-885E-1CEA139DB760}"/>
          </ac:picMkLst>
        </pc:picChg>
      </pc:sldChg>
      <pc:sldChg chg="modSp mod">
        <pc:chgData name="Catherine O'Donnell" userId="d8e235cc0a76fd7b" providerId="LiveId" clId="{49B3C7D7-3169-4562-BD9A-0355D7C862A1}" dt="2021-08-23T09:47:32.765" v="99" actId="962"/>
        <pc:sldMkLst>
          <pc:docMk/>
          <pc:sldMk cId="3755819292" sldId="333"/>
        </pc:sldMkLst>
        <pc:picChg chg="mod">
          <ac:chgData name="Catherine O'Donnell" userId="d8e235cc0a76fd7b" providerId="LiveId" clId="{49B3C7D7-3169-4562-BD9A-0355D7C862A1}" dt="2021-08-23T09:47:32.765" v="99" actId="962"/>
          <ac:picMkLst>
            <pc:docMk/>
            <pc:sldMk cId="3755819292" sldId="333"/>
            <ac:picMk id="4" creationId="{F81EDC92-9A52-4386-885E-1CEA139DB760}"/>
          </ac:picMkLst>
        </pc:picChg>
      </pc:sldChg>
      <pc:sldChg chg="modSp mod">
        <pc:chgData name="Catherine O'Donnell" userId="d8e235cc0a76fd7b" providerId="LiveId" clId="{49B3C7D7-3169-4562-BD9A-0355D7C862A1}" dt="2021-08-23T09:46:16.906" v="79" actId="962"/>
        <pc:sldMkLst>
          <pc:docMk/>
          <pc:sldMk cId="3351497915" sldId="338"/>
        </pc:sldMkLst>
        <pc:picChg chg="mod">
          <ac:chgData name="Catherine O'Donnell" userId="d8e235cc0a76fd7b" providerId="LiveId" clId="{49B3C7D7-3169-4562-BD9A-0355D7C862A1}" dt="2021-08-23T09:46:16.906" v="79" actId="962"/>
          <ac:picMkLst>
            <pc:docMk/>
            <pc:sldMk cId="3351497915" sldId="338"/>
            <ac:picMk id="4" creationId="{F81EDC92-9A52-4386-885E-1CEA139DB76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8f0cd6b2d5_0_5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8f0cd6b2d5_0_5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1041187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8f0cd6b2d5_0_5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8f0cd6b2d5_0_5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0957935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8f0cd6b2d5_0_5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8f0cd6b2d5_0_5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5735565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8f0cd6b2d5_0_5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8f0cd6b2d5_0_5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1522995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8f0cd6b2d5_0_5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8f0cd6b2d5_0_5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7993188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8f0cd6b2d5_0_3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8f0cd6b2d5_0_3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116545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8f0cd6b2d5_0_3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8f0cd6b2d5_0_3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399858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8f0cd6b2d5_0_5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8f0cd6b2d5_0_5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2463050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8f0cd6b2d5_0_3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8f0cd6b2d5_0_3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22356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8f0cd6b2d5_0_5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8f0cd6b2d5_0_5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90391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8f0cd6b2d5_0_3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8f0cd6b2d5_0_3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986470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8f0cd6b2d5_0_3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8f0cd6b2d5_0_3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79433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8f0cd6b2d5_0_3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8f0cd6b2d5_0_3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17361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8f0cd6b2d5_0_5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8f0cd6b2d5_0_5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3058732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8f0cd6b2d5_0_5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8f0cd6b2d5_0_5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8f0cd6b2d5_0_5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8f0cd6b2d5_0_5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247760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8f0cd6b2d5_0_5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8f0cd6b2d5_0_5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5876194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8f0cd6b2d5_0_5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8f0cd6b2d5_0_5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9996199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371725" y="630225"/>
            <a:ext cx="6331500" cy="15420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4800"/>
              <a:buFont typeface="Open Sans"/>
              <a:buNone/>
              <a:defRPr sz="4800">
                <a:solidFill>
                  <a:schemeClr val="lt1"/>
                </a:solidFill>
                <a:latin typeface="Open Sans"/>
                <a:ea typeface="Open Sans"/>
                <a:cs typeface="Open Sans"/>
                <a:sym typeface="Open Sans"/>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11" name="Google Shape;11;p2"/>
          <p:cNvSpPr txBox="1">
            <a:spLocks noGrp="1"/>
          </p:cNvSpPr>
          <p:nvPr>
            <p:ph type="subTitle" idx="1"/>
          </p:nvPr>
        </p:nvSpPr>
        <p:spPr>
          <a:xfrm>
            <a:off x="2390267" y="3238450"/>
            <a:ext cx="6331500" cy="1241700"/>
          </a:xfrm>
          <a:prstGeom prst="rect">
            <a:avLst/>
          </a:prstGeom>
        </p:spPr>
        <p:txBody>
          <a:bodyPr spcFirstLastPara="1" wrap="square" lIns="91425" tIns="91425" rIns="91425" bIns="91425" anchor="b" anchorCtr="0">
            <a:noAutofit/>
          </a:bodyPr>
          <a:lstStyle>
            <a:lvl1pPr lvl="0">
              <a:lnSpc>
                <a:spcPct val="100000"/>
              </a:lnSpc>
              <a:spcBef>
                <a:spcPts val="0"/>
              </a:spcBef>
              <a:spcAft>
                <a:spcPts val="0"/>
              </a:spcAft>
              <a:buClr>
                <a:schemeClr val="lt1"/>
              </a:buClr>
              <a:buSzPts val="1800"/>
              <a:buFont typeface="Open Sans"/>
              <a:buNone/>
              <a:defRPr>
                <a:solidFill>
                  <a:schemeClr val="lt1"/>
                </a:solidFill>
                <a:latin typeface="Open Sans"/>
                <a:ea typeface="Open Sans"/>
                <a:cs typeface="Open Sans"/>
                <a:sym typeface="Open Sans"/>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12" name="Google Shape;12;p2"/>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pic>
        <p:nvPicPr>
          <p:cNvPr id="13" name="Google Shape;13;p2"/>
          <p:cNvPicPr preferRelativeResize="0"/>
          <p:nvPr/>
        </p:nvPicPr>
        <p:blipFill>
          <a:blip r:embed="rId2" cstate="print">
            <a:alphaModFix/>
            <a:extLst>
              <a:ext uri="{28A0092B-C50C-407E-A947-70E740481C1C}">
                <a14:useLocalDpi xmlns:a14="http://schemas.microsoft.com/office/drawing/2010/main"/>
              </a:ext>
            </a:extLst>
          </a:blip>
          <a:stretch>
            <a:fillRect/>
          </a:stretch>
        </p:blipFill>
        <p:spPr>
          <a:xfrm>
            <a:off x="8173275" y="4126409"/>
            <a:ext cx="548700" cy="562340"/>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6"/>
        <p:cNvGrpSpPr/>
        <p:nvPr/>
      </p:nvGrpSpPr>
      <p:grpSpPr>
        <a:xfrm>
          <a:off x="0" y="0"/>
          <a:ext cx="0" cy="0"/>
          <a:chOff x="0" y="0"/>
          <a:chExt cx="0" cy="0"/>
        </a:xfrm>
      </p:grpSpPr>
      <p:cxnSp>
        <p:nvCxnSpPr>
          <p:cNvPr id="57" name="Google Shape;57;p11"/>
          <p:cNvCxnSpPr/>
          <p:nvPr/>
        </p:nvCxnSpPr>
        <p:spPr>
          <a:xfrm>
            <a:off x="425200" y="4740000"/>
            <a:ext cx="8296800" cy="0"/>
          </a:xfrm>
          <a:prstGeom prst="straightConnector1">
            <a:avLst/>
          </a:prstGeom>
          <a:noFill/>
          <a:ln w="19050" cap="flat" cmpd="sng">
            <a:solidFill>
              <a:schemeClr val="dk2"/>
            </a:solidFill>
            <a:prstDash val="solid"/>
            <a:round/>
            <a:headEnd type="none" w="sm" len="sm"/>
            <a:tailEnd type="none" w="sm" len="sm"/>
          </a:ln>
        </p:spPr>
      </p:cxnSp>
      <p:cxnSp>
        <p:nvCxnSpPr>
          <p:cNvPr id="58" name="Google Shape;58;p11"/>
          <p:cNvCxnSpPr/>
          <p:nvPr/>
        </p:nvCxnSpPr>
        <p:spPr>
          <a:xfrm>
            <a:off x="425200" y="415650"/>
            <a:ext cx="8296800" cy="0"/>
          </a:xfrm>
          <a:prstGeom prst="straightConnector1">
            <a:avLst/>
          </a:prstGeom>
          <a:noFill/>
          <a:ln w="38100" cap="flat" cmpd="sng">
            <a:solidFill>
              <a:schemeClr val="dk2"/>
            </a:solidFill>
            <a:prstDash val="solid"/>
            <a:round/>
            <a:headEnd type="none" w="sm" len="sm"/>
            <a:tailEnd type="none" w="sm" len="sm"/>
          </a:ln>
        </p:spPr>
      </p:cxnSp>
      <p:sp>
        <p:nvSpPr>
          <p:cNvPr id="59" name="Google Shape;59;p11"/>
          <p:cNvSpPr txBox="1">
            <a:spLocks noGrp="1"/>
          </p:cNvSpPr>
          <p:nvPr>
            <p:ph type="title" hasCustomPrompt="1"/>
          </p:nvPr>
        </p:nvSpPr>
        <p:spPr>
          <a:xfrm>
            <a:off x="853950" y="1304850"/>
            <a:ext cx="7436100" cy="15384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1pPr>
            <a:lvl2pPr lvl="1"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2pPr>
            <a:lvl3pPr lvl="2"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3pPr>
            <a:lvl4pPr lvl="3"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4pPr>
            <a:lvl5pPr lvl="4"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5pPr>
            <a:lvl6pPr lvl="5"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6pPr>
            <a:lvl7pPr lvl="6"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7pPr>
            <a:lvl8pPr lvl="7"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8pPr>
            <a:lvl9pPr lvl="8"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9pPr>
          </a:lstStyle>
          <a:p>
            <a:r>
              <a:t>xx%</a:t>
            </a:r>
          </a:p>
        </p:txBody>
      </p:sp>
      <p:sp>
        <p:nvSpPr>
          <p:cNvPr id="60" name="Google Shape;60;p11"/>
          <p:cNvSpPr txBox="1">
            <a:spLocks noGrp="1"/>
          </p:cNvSpPr>
          <p:nvPr>
            <p:ph type="body" idx="1"/>
          </p:nvPr>
        </p:nvSpPr>
        <p:spPr>
          <a:xfrm>
            <a:off x="853950" y="2919450"/>
            <a:ext cx="7436100" cy="10716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61" name="Google Shape;61;p11"/>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Google Shape;63;p12"/>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4"/>
        <p:cNvGrpSpPr/>
        <p:nvPr/>
      </p:nvGrpSpPr>
      <p:grpSpPr>
        <a:xfrm>
          <a:off x="0" y="0"/>
          <a:ext cx="0" cy="0"/>
          <a:chOff x="0" y="0"/>
          <a:chExt cx="0" cy="0"/>
        </a:xfrm>
      </p:grpSpPr>
      <p:cxnSp>
        <p:nvCxnSpPr>
          <p:cNvPr id="15" name="Google Shape;15;p3"/>
          <p:cNvCxnSpPr/>
          <p:nvPr/>
        </p:nvCxnSpPr>
        <p:spPr>
          <a:xfrm>
            <a:off x="425200" y="415650"/>
            <a:ext cx="8296800" cy="0"/>
          </a:xfrm>
          <a:prstGeom prst="straightConnector1">
            <a:avLst/>
          </a:prstGeom>
          <a:noFill/>
          <a:ln w="38100" cap="flat" cmpd="sng">
            <a:solidFill>
              <a:schemeClr val="lt1"/>
            </a:solidFill>
            <a:prstDash val="solid"/>
            <a:round/>
            <a:headEnd type="none" w="sm" len="sm"/>
            <a:tailEnd type="none" w="sm" len="sm"/>
          </a:ln>
        </p:spPr>
      </p:cxnSp>
      <p:cxnSp>
        <p:nvCxnSpPr>
          <p:cNvPr id="16" name="Google Shape;16;p3"/>
          <p:cNvCxnSpPr/>
          <p:nvPr/>
        </p:nvCxnSpPr>
        <p:spPr>
          <a:xfrm>
            <a:off x="425200" y="4740000"/>
            <a:ext cx="8296800" cy="0"/>
          </a:xfrm>
          <a:prstGeom prst="straightConnector1">
            <a:avLst/>
          </a:prstGeom>
          <a:noFill/>
          <a:ln w="19050" cap="flat" cmpd="sng">
            <a:solidFill>
              <a:schemeClr val="lt1"/>
            </a:solidFill>
            <a:prstDash val="solid"/>
            <a:round/>
            <a:headEnd type="none" w="sm" len="sm"/>
            <a:tailEnd type="none" w="sm" len="sm"/>
          </a:ln>
        </p:spPr>
      </p:cxnSp>
      <p:sp>
        <p:nvSpPr>
          <p:cNvPr id="17" name="Google Shape;17;p3"/>
          <p:cNvSpPr txBox="1">
            <a:spLocks noGrp="1"/>
          </p:cNvSpPr>
          <p:nvPr>
            <p:ph type="title"/>
          </p:nvPr>
        </p:nvSpPr>
        <p:spPr>
          <a:xfrm>
            <a:off x="406425" y="1806825"/>
            <a:ext cx="8296800" cy="15420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lt1"/>
              </a:buClr>
              <a:buSzPts val="4800"/>
              <a:buNone/>
              <a:defRPr sz="4800">
                <a:solidFill>
                  <a:schemeClr val="lt1"/>
                </a:solidFill>
              </a:defRPr>
            </a:lvl1pPr>
            <a:lvl2pPr lvl="1" algn="ctr">
              <a:spcBef>
                <a:spcPts val="0"/>
              </a:spcBef>
              <a:spcAft>
                <a:spcPts val="0"/>
              </a:spcAft>
              <a:buClr>
                <a:schemeClr val="lt1"/>
              </a:buClr>
              <a:buSzPts val="4800"/>
              <a:buNone/>
              <a:defRPr sz="4800">
                <a:solidFill>
                  <a:schemeClr val="lt1"/>
                </a:solidFill>
              </a:defRPr>
            </a:lvl2pPr>
            <a:lvl3pPr lvl="2" algn="ctr">
              <a:spcBef>
                <a:spcPts val="0"/>
              </a:spcBef>
              <a:spcAft>
                <a:spcPts val="0"/>
              </a:spcAft>
              <a:buClr>
                <a:schemeClr val="lt1"/>
              </a:buClr>
              <a:buSzPts val="4800"/>
              <a:buNone/>
              <a:defRPr sz="4800">
                <a:solidFill>
                  <a:schemeClr val="lt1"/>
                </a:solidFill>
              </a:defRPr>
            </a:lvl3pPr>
            <a:lvl4pPr lvl="3" algn="ctr">
              <a:spcBef>
                <a:spcPts val="0"/>
              </a:spcBef>
              <a:spcAft>
                <a:spcPts val="0"/>
              </a:spcAft>
              <a:buClr>
                <a:schemeClr val="lt1"/>
              </a:buClr>
              <a:buSzPts val="4800"/>
              <a:buNone/>
              <a:defRPr sz="4800">
                <a:solidFill>
                  <a:schemeClr val="lt1"/>
                </a:solidFill>
              </a:defRPr>
            </a:lvl4pPr>
            <a:lvl5pPr lvl="4" algn="ctr">
              <a:spcBef>
                <a:spcPts val="0"/>
              </a:spcBef>
              <a:spcAft>
                <a:spcPts val="0"/>
              </a:spcAft>
              <a:buClr>
                <a:schemeClr val="lt1"/>
              </a:buClr>
              <a:buSzPts val="4800"/>
              <a:buNone/>
              <a:defRPr sz="4800">
                <a:solidFill>
                  <a:schemeClr val="lt1"/>
                </a:solidFill>
              </a:defRPr>
            </a:lvl5pPr>
            <a:lvl6pPr lvl="5" algn="ctr">
              <a:spcBef>
                <a:spcPts val="0"/>
              </a:spcBef>
              <a:spcAft>
                <a:spcPts val="0"/>
              </a:spcAft>
              <a:buClr>
                <a:schemeClr val="lt1"/>
              </a:buClr>
              <a:buSzPts val="4800"/>
              <a:buNone/>
              <a:defRPr sz="4800">
                <a:solidFill>
                  <a:schemeClr val="lt1"/>
                </a:solidFill>
              </a:defRPr>
            </a:lvl6pPr>
            <a:lvl7pPr lvl="6" algn="ctr">
              <a:spcBef>
                <a:spcPts val="0"/>
              </a:spcBef>
              <a:spcAft>
                <a:spcPts val="0"/>
              </a:spcAft>
              <a:buClr>
                <a:schemeClr val="lt1"/>
              </a:buClr>
              <a:buSzPts val="4800"/>
              <a:buNone/>
              <a:defRPr sz="4800">
                <a:solidFill>
                  <a:schemeClr val="lt1"/>
                </a:solidFill>
              </a:defRPr>
            </a:lvl7pPr>
            <a:lvl8pPr lvl="7" algn="ctr">
              <a:spcBef>
                <a:spcPts val="0"/>
              </a:spcBef>
              <a:spcAft>
                <a:spcPts val="0"/>
              </a:spcAft>
              <a:buClr>
                <a:schemeClr val="lt1"/>
              </a:buClr>
              <a:buSzPts val="4800"/>
              <a:buNone/>
              <a:defRPr sz="4800">
                <a:solidFill>
                  <a:schemeClr val="lt1"/>
                </a:solidFill>
              </a:defRPr>
            </a:lvl8pPr>
            <a:lvl9pPr lvl="8" algn="ctr">
              <a:spcBef>
                <a:spcPts val="0"/>
              </a:spcBef>
              <a:spcAft>
                <a:spcPts val="0"/>
              </a:spcAft>
              <a:buClr>
                <a:schemeClr val="lt1"/>
              </a:buClr>
              <a:buSzPts val="4800"/>
              <a:buNone/>
              <a:defRPr sz="4800">
                <a:solidFill>
                  <a:schemeClr val="lt1"/>
                </a:solidFill>
              </a:defRPr>
            </a:lvl9pPr>
          </a:lstStyle>
          <a:p>
            <a:endParaRPr/>
          </a:p>
        </p:txBody>
      </p:sp>
      <p:sp>
        <p:nvSpPr>
          <p:cNvPr id="18" name="Google Shape;18;p3"/>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9"/>
        <p:cNvGrpSpPr/>
        <p:nvPr/>
      </p:nvGrpSpPr>
      <p:grpSpPr>
        <a:xfrm>
          <a:off x="0" y="0"/>
          <a:ext cx="0" cy="0"/>
          <a:chOff x="0" y="0"/>
          <a:chExt cx="0" cy="0"/>
        </a:xfrm>
      </p:grpSpPr>
      <p:cxnSp>
        <p:nvCxnSpPr>
          <p:cNvPr id="20" name="Google Shape;20;p4"/>
          <p:cNvCxnSpPr/>
          <p:nvPr/>
        </p:nvCxnSpPr>
        <p:spPr>
          <a:xfrm>
            <a:off x="2477724" y="415650"/>
            <a:ext cx="6244200" cy="0"/>
          </a:xfrm>
          <a:prstGeom prst="straightConnector1">
            <a:avLst/>
          </a:prstGeom>
          <a:noFill/>
          <a:ln w="38100" cap="flat" cmpd="sng">
            <a:solidFill>
              <a:schemeClr val="dk2"/>
            </a:solidFill>
            <a:prstDash val="solid"/>
            <a:round/>
            <a:headEnd type="none" w="sm" len="sm"/>
            <a:tailEnd type="none" w="sm" len="sm"/>
          </a:ln>
        </p:spPr>
      </p:cxnSp>
      <p:cxnSp>
        <p:nvCxnSpPr>
          <p:cNvPr id="21" name="Google Shape;21;p4"/>
          <p:cNvCxnSpPr/>
          <p:nvPr/>
        </p:nvCxnSpPr>
        <p:spPr>
          <a:xfrm>
            <a:off x="2477724" y="4740000"/>
            <a:ext cx="6244200" cy="0"/>
          </a:xfrm>
          <a:prstGeom prst="straightConnector1">
            <a:avLst/>
          </a:prstGeom>
          <a:noFill/>
          <a:ln w="19050" cap="flat" cmpd="sng">
            <a:solidFill>
              <a:schemeClr val="dk2"/>
            </a:solidFill>
            <a:prstDash val="solid"/>
            <a:round/>
            <a:headEnd type="none" w="sm" len="sm"/>
            <a:tailEnd type="none" w="sm" len="sm"/>
          </a:ln>
        </p:spPr>
      </p:cxnSp>
      <p:cxnSp>
        <p:nvCxnSpPr>
          <p:cNvPr id="22" name="Google Shape;22;p4"/>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23" name="Google Shape;23;p4"/>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4" name="Google Shape;24;p4"/>
          <p:cNvSpPr txBox="1">
            <a:spLocks noGrp="1"/>
          </p:cNvSpPr>
          <p:nvPr>
            <p:ph type="body" idx="1"/>
          </p:nvPr>
        </p:nvSpPr>
        <p:spPr>
          <a:xfrm>
            <a:off x="2410112" y="1595776"/>
            <a:ext cx="6321600" cy="3002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5" name="Google Shape;25;p4"/>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6"/>
        <p:cNvGrpSpPr/>
        <p:nvPr/>
      </p:nvGrpSpPr>
      <p:grpSpPr>
        <a:xfrm>
          <a:off x="0" y="0"/>
          <a:ext cx="0" cy="0"/>
          <a:chOff x="0" y="0"/>
          <a:chExt cx="0" cy="0"/>
        </a:xfrm>
      </p:grpSpPr>
      <p:sp>
        <p:nvSpPr>
          <p:cNvPr id="27" name="Google Shape;27;p5"/>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8" name="Google Shape;28;p5"/>
          <p:cNvSpPr txBox="1">
            <a:spLocks noGrp="1"/>
          </p:cNvSpPr>
          <p:nvPr>
            <p:ph type="body" idx="1"/>
          </p:nvPr>
        </p:nvSpPr>
        <p:spPr>
          <a:xfrm>
            <a:off x="2400303" y="1602675"/>
            <a:ext cx="3071400" cy="3002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9" name="Google Shape;29;p5"/>
          <p:cNvSpPr txBox="1">
            <a:spLocks noGrp="1"/>
          </p:cNvSpPr>
          <p:nvPr>
            <p:ph type="body" idx="2"/>
          </p:nvPr>
        </p:nvSpPr>
        <p:spPr>
          <a:xfrm>
            <a:off x="5650572" y="1602675"/>
            <a:ext cx="3071400" cy="3002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0" name="Google Shape;30;p5"/>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31" name="Google Shape;31;p5"/>
          <p:cNvPicPr preferRelativeResize="0"/>
          <p:nvPr/>
        </p:nvPicPr>
        <p:blipFill>
          <a:blip r:embed="rId2" cstate="print">
            <a:alphaModFix/>
            <a:extLst>
              <a:ext uri="{28A0092B-C50C-407E-A947-70E740481C1C}">
                <a14:useLocalDpi xmlns:a14="http://schemas.microsoft.com/office/drawing/2010/main"/>
              </a:ext>
            </a:extLst>
          </a:blip>
          <a:stretch>
            <a:fillRect/>
          </a:stretch>
        </p:blipFill>
        <p:spPr>
          <a:xfrm>
            <a:off x="8173275" y="4126400"/>
            <a:ext cx="548700" cy="562344"/>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303300" y="411575"/>
            <a:ext cx="8520600" cy="6396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4" name="Google Shape;34;p6"/>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5"/>
        <p:cNvGrpSpPr/>
        <p:nvPr/>
      </p:nvGrpSpPr>
      <p:grpSpPr>
        <a:xfrm>
          <a:off x="0" y="0"/>
          <a:ext cx="0" cy="0"/>
          <a:chOff x="0" y="0"/>
          <a:chExt cx="0" cy="0"/>
        </a:xfrm>
      </p:grpSpPr>
      <p:cxnSp>
        <p:nvCxnSpPr>
          <p:cNvPr id="36" name="Google Shape;36;p7"/>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37" name="Google Shape;37;p7"/>
          <p:cNvSpPr txBox="1">
            <a:spLocks noGrp="1"/>
          </p:cNvSpPr>
          <p:nvPr>
            <p:ph type="title"/>
          </p:nvPr>
        </p:nvSpPr>
        <p:spPr>
          <a:xfrm>
            <a:off x="319500" y="936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8" name="Google Shape;38;p7"/>
          <p:cNvSpPr txBox="1">
            <a:spLocks noGrp="1"/>
          </p:cNvSpPr>
          <p:nvPr>
            <p:ph type="body" idx="1"/>
          </p:nvPr>
        </p:nvSpPr>
        <p:spPr>
          <a:xfrm>
            <a:off x="319500" y="1846804"/>
            <a:ext cx="2808000" cy="28062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9" name="Google Shape;39;p7"/>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40"/>
        <p:cNvGrpSpPr/>
        <p:nvPr/>
      </p:nvGrpSpPr>
      <p:grpSpPr>
        <a:xfrm>
          <a:off x="0" y="0"/>
          <a:ext cx="0" cy="0"/>
          <a:chOff x="0" y="0"/>
          <a:chExt cx="0" cy="0"/>
        </a:xfrm>
      </p:grpSpPr>
      <p:cxnSp>
        <p:nvCxnSpPr>
          <p:cNvPr id="41" name="Google Shape;41;p8"/>
          <p:cNvCxnSpPr/>
          <p:nvPr/>
        </p:nvCxnSpPr>
        <p:spPr>
          <a:xfrm>
            <a:off x="425198" y="415650"/>
            <a:ext cx="183300" cy="0"/>
          </a:xfrm>
          <a:prstGeom prst="straightConnector1">
            <a:avLst/>
          </a:prstGeom>
          <a:noFill/>
          <a:ln w="19050" cap="flat" cmpd="sng">
            <a:solidFill>
              <a:schemeClr val="lt1"/>
            </a:solidFill>
            <a:prstDash val="solid"/>
            <a:round/>
            <a:headEnd type="none" w="sm" len="sm"/>
            <a:tailEnd type="none" w="sm" len="sm"/>
          </a:ln>
        </p:spPr>
      </p:cxnSp>
      <p:sp>
        <p:nvSpPr>
          <p:cNvPr id="42" name="Google Shape;42;p8"/>
          <p:cNvSpPr txBox="1">
            <a:spLocks noGrp="1"/>
          </p:cNvSpPr>
          <p:nvPr>
            <p:ph type="title"/>
          </p:nvPr>
        </p:nvSpPr>
        <p:spPr>
          <a:xfrm>
            <a:off x="283103" y="712141"/>
            <a:ext cx="6244200" cy="38355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43" name="Google Shape;43;p8"/>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4"/>
        <p:cNvGrpSpPr/>
        <p:nvPr/>
      </p:nvGrpSpPr>
      <p:grpSpPr>
        <a:xfrm>
          <a:off x="0" y="0"/>
          <a:ext cx="0" cy="0"/>
          <a:chOff x="0" y="0"/>
          <a:chExt cx="0" cy="0"/>
        </a:xfrm>
      </p:grpSpPr>
      <p:sp>
        <p:nvSpPr>
          <p:cNvPr id="45" name="Google Shape;45;p9"/>
          <p:cNvSpPr/>
          <p:nvPr/>
        </p:nvSpPr>
        <p:spPr>
          <a:xfrm>
            <a:off x="4572000" y="12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6" name="Google Shape;46;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7" name="Google Shape;47;p9"/>
          <p:cNvSpPr txBox="1">
            <a:spLocks noGrp="1"/>
          </p:cNvSpPr>
          <p:nvPr>
            <p:ph type="title"/>
          </p:nvPr>
        </p:nvSpPr>
        <p:spPr>
          <a:xfrm>
            <a:off x="265500" y="1397350"/>
            <a:ext cx="4045200" cy="13182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dk1"/>
              </a:buClr>
              <a:buSzPts val="3600"/>
              <a:buNone/>
              <a:defRPr sz="3600">
                <a:solidFill>
                  <a:schemeClr val="dk1"/>
                </a:solidFill>
              </a:defRPr>
            </a:lvl1pPr>
            <a:lvl2pPr lvl="1" algn="ctr">
              <a:spcBef>
                <a:spcPts val="0"/>
              </a:spcBef>
              <a:spcAft>
                <a:spcPts val="0"/>
              </a:spcAft>
              <a:buClr>
                <a:schemeClr val="dk1"/>
              </a:buClr>
              <a:buSzPts val="3600"/>
              <a:buNone/>
              <a:defRPr sz="3600">
                <a:solidFill>
                  <a:schemeClr val="dk1"/>
                </a:solidFill>
              </a:defRPr>
            </a:lvl2pPr>
            <a:lvl3pPr lvl="2" algn="ctr">
              <a:spcBef>
                <a:spcPts val="0"/>
              </a:spcBef>
              <a:spcAft>
                <a:spcPts val="0"/>
              </a:spcAft>
              <a:buClr>
                <a:schemeClr val="dk1"/>
              </a:buClr>
              <a:buSzPts val="3600"/>
              <a:buNone/>
              <a:defRPr sz="3600">
                <a:solidFill>
                  <a:schemeClr val="dk1"/>
                </a:solidFill>
              </a:defRPr>
            </a:lvl3pPr>
            <a:lvl4pPr lvl="3" algn="ctr">
              <a:spcBef>
                <a:spcPts val="0"/>
              </a:spcBef>
              <a:spcAft>
                <a:spcPts val="0"/>
              </a:spcAft>
              <a:buClr>
                <a:schemeClr val="dk1"/>
              </a:buClr>
              <a:buSzPts val="3600"/>
              <a:buNone/>
              <a:defRPr sz="3600">
                <a:solidFill>
                  <a:schemeClr val="dk1"/>
                </a:solidFill>
              </a:defRPr>
            </a:lvl4pPr>
            <a:lvl5pPr lvl="4" algn="ctr">
              <a:spcBef>
                <a:spcPts val="0"/>
              </a:spcBef>
              <a:spcAft>
                <a:spcPts val="0"/>
              </a:spcAft>
              <a:buClr>
                <a:schemeClr val="dk1"/>
              </a:buClr>
              <a:buSzPts val="3600"/>
              <a:buNone/>
              <a:defRPr sz="3600">
                <a:solidFill>
                  <a:schemeClr val="dk1"/>
                </a:solidFill>
              </a:defRPr>
            </a:lvl5pPr>
            <a:lvl6pPr lvl="5" algn="ctr">
              <a:spcBef>
                <a:spcPts val="0"/>
              </a:spcBef>
              <a:spcAft>
                <a:spcPts val="0"/>
              </a:spcAft>
              <a:buClr>
                <a:schemeClr val="dk1"/>
              </a:buClr>
              <a:buSzPts val="3600"/>
              <a:buNone/>
              <a:defRPr sz="3600">
                <a:solidFill>
                  <a:schemeClr val="dk1"/>
                </a:solidFill>
              </a:defRPr>
            </a:lvl6pPr>
            <a:lvl7pPr lvl="6" algn="ctr">
              <a:spcBef>
                <a:spcPts val="0"/>
              </a:spcBef>
              <a:spcAft>
                <a:spcPts val="0"/>
              </a:spcAft>
              <a:buClr>
                <a:schemeClr val="dk1"/>
              </a:buClr>
              <a:buSzPts val="3600"/>
              <a:buNone/>
              <a:defRPr sz="3600">
                <a:solidFill>
                  <a:schemeClr val="dk1"/>
                </a:solidFill>
              </a:defRPr>
            </a:lvl7pPr>
            <a:lvl8pPr lvl="7" algn="ctr">
              <a:spcBef>
                <a:spcPts val="0"/>
              </a:spcBef>
              <a:spcAft>
                <a:spcPts val="0"/>
              </a:spcAft>
              <a:buClr>
                <a:schemeClr val="dk1"/>
              </a:buClr>
              <a:buSzPts val="3600"/>
              <a:buNone/>
              <a:defRPr sz="3600">
                <a:solidFill>
                  <a:schemeClr val="dk1"/>
                </a:solidFill>
              </a:defRPr>
            </a:lvl8pPr>
            <a:lvl9pPr lvl="8" algn="ctr">
              <a:spcBef>
                <a:spcPts val="0"/>
              </a:spcBef>
              <a:spcAft>
                <a:spcPts val="0"/>
              </a:spcAft>
              <a:buClr>
                <a:schemeClr val="dk1"/>
              </a:buClr>
              <a:buSzPts val="3600"/>
              <a:buNone/>
              <a:defRPr sz="3600">
                <a:solidFill>
                  <a:schemeClr val="dk1"/>
                </a:solidFill>
              </a:defRPr>
            </a:lvl9pPr>
          </a:lstStyle>
          <a:p>
            <a:endParaRPr/>
          </a:p>
        </p:txBody>
      </p:sp>
      <p:sp>
        <p:nvSpPr>
          <p:cNvPr id="48" name="Google Shape;48;p9"/>
          <p:cNvSpPr txBox="1">
            <a:spLocks noGrp="1"/>
          </p:cNvSpPr>
          <p:nvPr>
            <p:ph type="subTitle" idx="1"/>
          </p:nvPr>
        </p:nvSpPr>
        <p:spPr>
          <a:xfrm>
            <a:off x="265500" y="2735371"/>
            <a:ext cx="4045200" cy="1345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9" name="Google Shape;4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50" name="Google Shape;50;p9"/>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1"/>
        <p:cNvGrpSpPr/>
        <p:nvPr/>
      </p:nvGrpSpPr>
      <p:grpSpPr>
        <a:xfrm>
          <a:off x="0" y="0"/>
          <a:ext cx="0" cy="0"/>
          <a:chOff x="0" y="0"/>
          <a:chExt cx="0" cy="0"/>
        </a:xfrm>
      </p:grpSpPr>
      <p:cxnSp>
        <p:nvCxnSpPr>
          <p:cNvPr id="52" name="Google Shape;52;p10"/>
          <p:cNvCxnSpPr/>
          <p:nvPr/>
        </p:nvCxnSpPr>
        <p:spPr>
          <a:xfrm>
            <a:off x="425200" y="4740000"/>
            <a:ext cx="8296800" cy="0"/>
          </a:xfrm>
          <a:prstGeom prst="straightConnector1">
            <a:avLst/>
          </a:prstGeom>
          <a:noFill/>
          <a:ln w="19050" cap="flat" cmpd="sng">
            <a:solidFill>
              <a:schemeClr val="dk2"/>
            </a:solidFill>
            <a:prstDash val="solid"/>
            <a:round/>
            <a:headEnd type="none" w="sm" len="sm"/>
            <a:tailEnd type="none" w="sm" len="sm"/>
          </a:ln>
        </p:spPr>
      </p:cxnSp>
      <p:cxnSp>
        <p:nvCxnSpPr>
          <p:cNvPr id="53" name="Google Shape;53;p10"/>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54" name="Google Shape;54;p10"/>
          <p:cNvSpPr txBox="1">
            <a:spLocks noGrp="1"/>
          </p:cNvSpPr>
          <p:nvPr>
            <p:ph type="body" idx="1"/>
          </p:nvPr>
        </p:nvSpPr>
        <p:spPr>
          <a:xfrm>
            <a:off x="328017" y="4226025"/>
            <a:ext cx="8388600" cy="3936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55" name="Google Shape;55;p10"/>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wiss-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400250" y="575950"/>
            <a:ext cx="6321600" cy="6354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2"/>
              </a:buClr>
              <a:buSzPts val="3000"/>
              <a:buFont typeface="Open Sans"/>
              <a:buNone/>
              <a:defRPr sz="3000" b="1">
                <a:solidFill>
                  <a:schemeClr val="dk2"/>
                </a:solidFill>
                <a:latin typeface="Open Sans"/>
                <a:ea typeface="Open Sans"/>
                <a:cs typeface="Open Sans"/>
                <a:sym typeface="Open Sans"/>
              </a:defRPr>
            </a:lvl1pPr>
            <a:lvl2pPr lvl="1">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2pPr>
            <a:lvl3pPr lvl="2">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3pPr>
            <a:lvl4pPr lvl="3">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4pPr>
            <a:lvl5pPr lvl="4">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5pPr>
            <a:lvl6pPr lvl="5">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6pPr>
            <a:lvl7pPr lvl="6">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7pPr>
            <a:lvl8pPr lvl="7">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8pPr>
            <a:lvl9pPr lvl="8">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2410112" y="1595776"/>
            <a:ext cx="6321600" cy="3002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marL="914400" lvl="1"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marL="1371600" lvl="2"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marL="1828800" lvl="3"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marL="2286000" lvl="4"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marL="2743200" lvl="5"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marL="3200400" lvl="6"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marL="3657600" lvl="7"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marL="4114800" lvl="8" indent="-317500">
              <a:lnSpc>
                <a:spcPct val="115000"/>
              </a:lnSpc>
              <a:spcBef>
                <a:spcPts val="1600"/>
              </a:spcBef>
              <a:spcAft>
                <a:spcPts val="1600"/>
              </a:spcAft>
              <a:buClr>
                <a:schemeClr val="dk2"/>
              </a:buClr>
              <a:buSzPts val="1400"/>
              <a:buFont typeface="Open Sans"/>
              <a:buChar char="■"/>
              <a:defRPr>
                <a:solidFill>
                  <a:schemeClr val="dk2"/>
                </a:solidFill>
                <a:latin typeface="Open Sans"/>
                <a:ea typeface="Open Sans"/>
                <a:cs typeface="Open Sans"/>
                <a:sym typeface="Open Sans"/>
              </a:defRPr>
            </a:lvl9pPr>
          </a:lstStyle>
          <a:p>
            <a:endParaRPr/>
          </a:p>
        </p:txBody>
      </p:sp>
      <p:sp>
        <p:nvSpPr>
          <p:cNvPr id="8" name="Google Shape;8;p1"/>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Lato"/>
                <a:ea typeface="Lato"/>
                <a:cs typeface="Lato"/>
                <a:sym typeface="Lato"/>
              </a:defRPr>
            </a:lvl1pPr>
            <a:lvl2pPr lvl="1" algn="r">
              <a:buNone/>
              <a:defRPr sz="1000">
                <a:solidFill>
                  <a:schemeClr val="dk2"/>
                </a:solidFill>
                <a:latin typeface="Lato"/>
                <a:ea typeface="Lato"/>
                <a:cs typeface="Lato"/>
                <a:sym typeface="Lato"/>
              </a:defRPr>
            </a:lvl2pPr>
            <a:lvl3pPr lvl="2" algn="r">
              <a:buNone/>
              <a:defRPr sz="1000">
                <a:solidFill>
                  <a:schemeClr val="dk2"/>
                </a:solidFill>
                <a:latin typeface="Lato"/>
                <a:ea typeface="Lato"/>
                <a:cs typeface="Lato"/>
                <a:sym typeface="Lato"/>
              </a:defRPr>
            </a:lvl3pPr>
            <a:lvl4pPr lvl="3" algn="r">
              <a:buNone/>
              <a:defRPr sz="1000">
                <a:solidFill>
                  <a:schemeClr val="dk2"/>
                </a:solidFill>
                <a:latin typeface="Lato"/>
                <a:ea typeface="Lato"/>
                <a:cs typeface="Lato"/>
                <a:sym typeface="Lato"/>
              </a:defRPr>
            </a:lvl4pPr>
            <a:lvl5pPr lvl="4" algn="r">
              <a:buNone/>
              <a:defRPr sz="1000">
                <a:solidFill>
                  <a:schemeClr val="dk2"/>
                </a:solidFill>
                <a:latin typeface="Lato"/>
                <a:ea typeface="Lato"/>
                <a:cs typeface="Lato"/>
                <a:sym typeface="Lato"/>
              </a:defRPr>
            </a:lvl5pPr>
            <a:lvl6pPr lvl="5" algn="r">
              <a:buNone/>
              <a:defRPr sz="1000">
                <a:solidFill>
                  <a:schemeClr val="dk2"/>
                </a:solidFill>
                <a:latin typeface="Lato"/>
                <a:ea typeface="Lato"/>
                <a:cs typeface="Lato"/>
                <a:sym typeface="Lato"/>
              </a:defRPr>
            </a:lvl6pPr>
            <a:lvl7pPr lvl="6" algn="r">
              <a:buNone/>
              <a:defRPr sz="1000">
                <a:solidFill>
                  <a:schemeClr val="dk2"/>
                </a:solidFill>
                <a:latin typeface="Lato"/>
                <a:ea typeface="Lato"/>
                <a:cs typeface="Lato"/>
                <a:sym typeface="Lato"/>
              </a:defRPr>
            </a:lvl7pPr>
            <a:lvl8pPr lvl="7" algn="r">
              <a:buNone/>
              <a:defRPr sz="1000">
                <a:solidFill>
                  <a:schemeClr val="dk2"/>
                </a:solidFill>
                <a:latin typeface="Lato"/>
                <a:ea typeface="Lato"/>
                <a:cs typeface="Lato"/>
                <a:sym typeface="Lato"/>
              </a:defRPr>
            </a:lvl8pPr>
            <a:lvl9pPr lvl="8" algn="r">
              <a:buNone/>
              <a:defRPr sz="1000">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8" Type="http://schemas.openxmlformats.org/officeDocument/2006/relationships/hyperlink" Target="https://www.twinkl.ie/resource/t3-ad-2-formal-elements-tone-lesson-pack" TargetMode="External"/><Relationship Id="rId3" Type="http://schemas.openxmlformats.org/officeDocument/2006/relationships/hyperlink" Target="https://www.nationalgallery.ie/art-and-artists/highlights-collection/taking-christ-michelangelo-merisi-da-caravaggio" TargetMode="External"/><Relationship Id="rId7" Type="http://schemas.openxmlformats.org/officeDocument/2006/relationships/hyperlink" Target="https://www.twinkl.ie/search?term=caravaggio" TargetMode="External"/><Relationship Id="rId2" Type="http://schemas.openxmlformats.org/officeDocument/2006/relationships/notesSlide" Target="../notesSlides/notesSlide16.xml"/><Relationship Id="rId1" Type="http://schemas.openxmlformats.org/officeDocument/2006/relationships/slideLayout" Target="../slideLayouts/slideLayout4.xml"/><Relationship Id="rId6" Type="http://schemas.openxmlformats.org/officeDocument/2006/relationships/hyperlink" Target="https://kids.kiddle.co/Caravaggio" TargetMode="External"/><Relationship Id="rId5" Type="http://schemas.openxmlformats.org/officeDocument/2006/relationships/hyperlink" Target="https://www.nationalgallery.ie/art-and-artists/caravaggio-25-how-did-masterpiece-caravaggio-end-dublin-dining-room" TargetMode="External"/><Relationship Id="rId4" Type="http://schemas.openxmlformats.org/officeDocument/2006/relationships/hyperlink" Target="https://www.youtube.com/watch?v=5DURJGv7-vI" TargetMode="External"/><Relationship Id="rId9" Type="http://schemas.openxmlformats.org/officeDocument/2006/relationships/hyperlink" Target="https://kids.britannica.com/students/article/Caravaggio/273510"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3" Type="http://schemas.openxmlformats.org/officeDocument/2006/relationships/hyperlink" Target="https://nationalgallery.us17.list-manage.com/subscribe?u=44caa9dce26bd72bf86bab3df&amp;id=33833ab4b9" TargetMode="External"/><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63E"/>
        </a:solidFill>
        <a:effectLst/>
      </p:bgPr>
    </p:bg>
    <p:spTree>
      <p:nvGrpSpPr>
        <p:cNvPr id="1" name="Shape 67"/>
        <p:cNvGrpSpPr/>
        <p:nvPr/>
      </p:nvGrpSpPr>
      <p:grpSpPr>
        <a:xfrm>
          <a:off x="0" y="0"/>
          <a:ext cx="0" cy="0"/>
          <a:chOff x="0" y="0"/>
          <a:chExt cx="0" cy="0"/>
        </a:xfrm>
      </p:grpSpPr>
      <p:sp>
        <p:nvSpPr>
          <p:cNvPr id="68" name="Google Shape;68;p13"/>
          <p:cNvSpPr txBox="1">
            <a:spLocks noGrp="1"/>
          </p:cNvSpPr>
          <p:nvPr>
            <p:ph type="ctrTitle"/>
          </p:nvPr>
        </p:nvSpPr>
        <p:spPr>
          <a:xfrm>
            <a:off x="2371725" y="630225"/>
            <a:ext cx="6331500" cy="154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0" dirty="0">
                <a:solidFill>
                  <a:schemeClr val="bg1"/>
                </a:solidFill>
                <a:latin typeface="TyStencil Pro Medium" panose="02000605080000020003" pitchFamily="50" charset="0"/>
              </a:rPr>
              <a:t>Learning Through Art:</a:t>
            </a:r>
            <a:br>
              <a:rPr lang="en" b="0" dirty="0">
                <a:solidFill>
                  <a:schemeClr val="bg1"/>
                </a:solidFill>
                <a:latin typeface="TyStencil Pro Medium" panose="02000605080000020003" pitchFamily="50" charset="0"/>
              </a:rPr>
            </a:br>
            <a:r>
              <a:rPr lang="en" b="0" dirty="0">
                <a:solidFill>
                  <a:schemeClr val="bg1"/>
                </a:solidFill>
                <a:latin typeface="TyStencil Pro Medium" panose="02000605080000020003" pitchFamily="50" charset="0"/>
              </a:rPr>
              <a:t>Primary </a:t>
            </a:r>
            <a:r>
              <a:rPr lang="en" b="0">
                <a:solidFill>
                  <a:schemeClr val="bg1"/>
                </a:solidFill>
                <a:latin typeface="TyStencil Pro Medium" panose="02000605080000020003" pitchFamily="50" charset="0"/>
              </a:rPr>
              <a:t>Language Resource </a:t>
            </a:r>
            <a:r>
              <a:rPr lang="en" b="0" dirty="0">
                <a:solidFill>
                  <a:schemeClr val="bg1"/>
                </a:solidFill>
                <a:latin typeface="TyStencil Pro Medium" panose="02000605080000020003" pitchFamily="50" charset="0"/>
              </a:rPr>
              <a:t>Pack</a:t>
            </a:r>
            <a:br>
              <a:rPr lang="en" b="0" dirty="0">
                <a:latin typeface="TyStencil Pro Medium" panose="02000605080000020003" pitchFamily="50" charset="0"/>
              </a:rPr>
            </a:br>
            <a:endParaRPr b="0" dirty="0">
              <a:latin typeface="TyStencil Pro Medium" panose="02000605080000020003" pitchFamily="50" charset="0"/>
            </a:endParaRPr>
          </a:p>
        </p:txBody>
      </p:sp>
      <p:sp>
        <p:nvSpPr>
          <p:cNvPr id="69" name="Google Shape;69;p13"/>
          <p:cNvSpPr txBox="1">
            <a:spLocks noGrp="1"/>
          </p:cNvSpPr>
          <p:nvPr>
            <p:ph type="subTitle" idx="1"/>
          </p:nvPr>
        </p:nvSpPr>
        <p:spPr>
          <a:xfrm>
            <a:off x="2390267" y="3238450"/>
            <a:ext cx="3324733" cy="1241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solidFill>
                  <a:schemeClr val="bg1"/>
                </a:solidFill>
              </a:rPr>
              <a:t>Sin</a:t>
            </a:r>
            <a:r>
              <a:rPr lang="en-IE" dirty="0">
                <a:solidFill>
                  <a:schemeClr val="bg1"/>
                </a:solidFill>
              </a:rPr>
              <a:t>é</a:t>
            </a:r>
            <a:r>
              <a:rPr lang="en" dirty="0">
                <a:solidFill>
                  <a:schemeClr val="bg1"/>
                </a:solidFill>
              </a:rPr>
              <a:t>ad Hall</a:t>
            </a:r>
            <a:endParaRPr dirty="0">
              <a:solidFill>
                <a:schemeClr val="bg1"/>
              </a:solidFill>
            </a:endParaRPr>
          </a:p>
        </p:txBody>
      </p:sp>
      <p:sp>
        <p:nvSpPr>
          <p:cNvPr id="4" name="Rectangle 3"/>
          <p:cNvSpPr/>
          <p:nvPr/>
        </p:nvSpPr>
        <p:spPr>
          <a:xfrm>
            <a:off x="7873350" y="3946548"/>
            <a:ext cx="929768" cy="799139"/>
          </a:xfrm>
          <a:prstGeom prst="rect">
            <a:avLst/>
          </a:prstGeom>
          <a:solidFill>
            <a:srgbClr val="0026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5" name="Picture 4" descr="A picture containing icon&#10;&#10;Description automatically generated">
            <a:extLst>
              <a:ext uri="{FF2B5EF4-FFF2-40B4-BE49-F238E27FC236}">
                <a16:creationId xmlns:a16="http://schemas.microsoft.com/office/drawing/2014/main" id="{5D5EDC26-7C92-4E0C-A1CB-621A6BB38896}"/>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5457627" y="3810610"/>
            <a:ext cx="3245598" cy="58613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D0D3D4"/>
        </a:solidFill>
        <a:effectLst/>
      </p:bgPr>
    </p:bg>
    <p:spTree>
      <p:nvGrpSpPr>
        <p:cNvPr id="1" name="Shape 106"/>
        <p:cNvGrpSpPr/>
        <p:nvPr/>
      </p:nvGrpSpPr>
      <p:grpSpPr>
        <a:xfrm>
          <a:off x="0" y="0"/>
          <a:ext cx="0" cy="0"/>
          <a:chOff x="0" y="0"/>
          <a:chExt cx="0" cy="0"/>
        </a:xfrm>
      </p:grpSpPr>
      <p:sp>
        <p:nvSpPr>
          <p:cNvPr id="111" name="Google Shape;111;p17"/>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solidFill>
                  <a:schemeClr val="bg2"/>
                </a:solidFill>
              </a:rPr>
              <a:t>10</a:t>
            </a:fld>
            <a:endParaRPr dirty="0">
              <a:solidFill>
                <a:schemeClr val="bg2"/>
              </a:solidFill>
            </a:endParaRPr>
          </a:p>
        </p:txBody>
      </p:sp>
      <p:pic>
        <p:nvPicPr>
          <p:cNvPr id="4" name="Picture 3" descr="Painting: The Taking of Christ">
            <a:extLst>
              <a:ext uri="{FF2B5EF4-FFF2-40B4-BE49-F238E27FC236}">
                <a16:creationId xmlns:a16="http://schemas.microsoft.com/office/drawing/2014/main" id="{F81EDC92-9A52-4386-885E-1CEA139DB760}"/>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5188" y="635105"/>
            <a:ext cx="4787255" cy="3741040"/>
          </a:xfrm>
          <a:prstGeom prst="rect">
            <a:avLst/>
          </a:prstGeom>
        </p:spPr>
      </p:pic>
      <p:sp>
        <p:nvSpPr>
          <p:cNvPr id="6" name="Google Shape;107;p17">
            <a:extLst>
              <a:ext uri="{FF2B5EF4-FFF2-40B4-BE49-F238E27FC236}">
                <a16:creationId xmlns:a16="http://schemas.microsoft.com/office/drawing/2014/main" id="{53E399CA-E614-4D4E-95E1-9F1E1FCD412B}"/>
              </a:ext>
            </a:extLst>
          </p:cNvPr>
          <p:cNvSpPr txBox="1">
            <a:spLocks/>
          </p:cNvSpPr>
          <p:nvPr/>
        </p:nvSpPr>
        <p:spPr>
          <a:xfrm>
            <a:off x="5036024" y="575950"/>
            <a:ext cx="3766782" cy="61140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3000"/>
              <a:buFont typeface="Open Sans"/>
              <a:buNone/>
              <a:defRPr sz="3000" b="1" i="0" u="none" strike="noStrike" cap="none">
                <a:solidFill>
                  <a:schemeClr val="dk2"/>
                </a:solidFill>
                <a:latin typeface="Open Sans"/>
                <a:ea typeface="Open Sans"/>
                <a:cs typeface="Open Sans"/>
                <a:sym typeface="Open Sans"/>
              </a:defRPr>
            </a:lvl1pPr>
            <a:lvl2pPr marR="0" lvl="1"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2pPr>
            <a:lvl3pPr marR="0" lvl="2"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3pPr>
            <a:lvl4pPr marR="0" lvl="3"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4pPr>
            <a:lvl5pPr marR="0" lvl="4"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5pPr>
            <a:lvl6pPr marR="0" lvl="5"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6pPr>
            <a:lvl7pPr marR="0" lvl="6"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7pPr>
            <a:lvl8pPr marR="0" lvl="7"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8pPr>
            <a:lvl9pPr marR="0" lvl="8"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9pPr>
          </a:lstStyle>
          <a:p>
            <a:r>
              <a:rPr lang="en-IE" sz="2800" dirty="0">
                <a:latin typeface="TyStencil Pro Medium" panose="02000605080000020003" pitchFamily="50" charset="0"/>
              </a:rPr>
              <a:t>The Story</a:t>
            </a:r>
            <a:br>
              <a:rPr lang="en-IE" dirty="0">
                <a:latin typeface="TyStencil Pro Medium" panose="02000605080000020003" pitchFamily="50" charset="0"/>
              </a:rPr>
            </a:br>
            <a:br>
              <a:rPr lang="en-IE" dirty="0">
                <a:latin typeface="TyStencil Pro Medium" panose="02000605080000020003" pitchFamily="50" charset="0"/>
              </a:rPr>
            </a:br>
            <a:endParaRPr lang="en-IE" sz="1200" dirty="0"/>
          </a:p>
        </p:txBody>
      </p:sp>
      <p:sp>
        <p:nvSpPr>
          <p:cNvPr id="8" name="TextBox 7">
            <a:extLst>
              <a:ext uri="{FF2B5EF4-FFF2-40B4-BE49-F238E27FC236}">
                <a16:creationId xmlns:a16="http://schemas.microsoft.com/office/drawing/2014/main" id="{18B739A9-396A-41F6-B9AF-09F8117BD0EA}"/>
              </a:ext>
            </a:extLst>
          </p:cNvPr>
          <p:cNvSpPr txBox="1"/>
          <p:nvPr/>
        </p:nvSpPr>
        <p:spPr>
          <a:xfrm>
            <a:off x="5036024" y="1187356"/>
            <a:ext cx="3671248" cy="2708434"/>
          </a:xfrm>
          <a:prstGeom prst="rect">
            <a:avLst/>
          </a:prstGeom>
          <a:noFill/>
        </p:spPr>
        <p:txBody>
          <a:bodyPr wrap="square" rtlCol="0">
            <a:spAutoFit/>
          </a:bodyPr>
          <a:lstStyle/>
          <a:p>
            <a:pPr marL="0" indent="0">
              <a:buNone/>
            </a:pPr>
            <a:r>
              <a:rPr lang="en-IE" sz="1000" dirty="0">
                <a:latin typeface="Open Sans" panose="020B0604020202020204" charset="0"/>
                <a:ea typeface="Open Sans" panose="020B0604020202020204" charset="0"/>
                <a:cs typeface="Open Sans" panose="020B0604020202020204" charset="0"/>
              </a:rPr>
              <a:t>This painting is like a snapshot of the moment Judas betrayed Jesus to the Roman soldiers. </a:t>
            </a:r>
          </a:p>
          <a:p>
            <a:pPr marL="0" indent="0">
              <a:buNone/>
            </a:pPr>
            <a:endParaRPr lang="en-IE" sz="1000" dirty="0">
              <a:latin typeface="Open Sans" panose="020B0604020202020204" charset="0"/>
              <a:ea typeface="Open Sans" panose="020B0604020202020204" charset="0"/>
              <a:cs typeface="Open Sans" panose="020B0604020202020204" charset="0"/>
            </a:endParaRPr>
          </a:p>
          <a:p>
            <a:pPr marL="0" indent="0">
              <a:buNone/>
            </a:pPr>
            <a:r>
              <a:rPr lang="en-IE" sz="1000" dirty="0">
                <a:latin typeface="Open Sans" panose="020B0604020202020204" charset="0"/>
                <a:ea typeface="Open Sans" panose="020B0604020202020204" charset="0"/>
                <a:cs typeface="Open Sans" panose="020B0604020202020204" charset="0"/>
              </a:rPr>
              <a:t>It was Holy Thursday night, and Jesus and his 12 apostles had finished their supper. They had gone to walk in the garden of Gethsemane. </a:t>
            </a:r>
          </a:p>
          <a:p>
            <a:pPr marL="0" indent="0">
              <a:buNone/>
            </a:pPr>
            <a:endParaRPr lang="en-IE" sz="1000" dirty="0">
              <a:latin typeface="Open Sans" panose="020B0604020202020204" charset="0"/>
              <a:ea typeface="Open Sans" panose="020B0604020202020204" charset="0"/>
              <a:cs typeface="Open Sans" panose="020B0604020202020204" charset="0"/>
            </a:endParaRPr>
          </a:p>
          <a:p>
            <a:pPr marL="0" indent="0">
              <a:buNone/>
            </a:pPr>
            <a:r>
              <a:rPr lang="en-IE" sz="1000" dirty="0">
                <a:latin typeface="Open Sans" panose="020B0604020202020204" charset="0"/>
                <a:ea typeface="Open Sans" panose="020B0604020202020204" charset="0"/>
                <a:cs typeface="Open Sans" panose="020B0604020202020204" charset="0"/>
              </a:rPr>
              <a:t>The Roman soldiers had orders to capture Jesus because the Emperor was afraid he was becoming too popular. </a:t>
            </a:r>
          </a:p>
          <a:p>
            <a:pPr marL="0" indent="0">
              <a:buNone/>
            </a:pPr>
            <a:endParaRPr lang="en-IE" sz="1000" dirty="0">
              <a:latin typeface="Open Sans" panose="020B0604020202020204" charset="0"/>
              <a:ea typeface="Open Sans" panose="020B0604020202020204" charset="0"/>
              <a:cs typeface="Open Sans" panose="020B0604020202020204" charset="0"/>
            </a:endParaRPr>
          </a:p>
          <a:p>
            <a:pPr marL="0" indent="0">
              <a:buNone/>
            </a:pPr>
            <a:r>
              <a:rPr lang="en-IE" sz="1000" dirty="0">
                <a:latin typeface="Open Sans" panose="020B0604020202020204" charset="0"/>
                <a:ea typeface="Open Sans" panose="020B0604020202020204" charset="0"/>
                <a:cs typeface="Open Sans" panose="020B0604020202020204" charset="0"/>
              </a:rPr>
              <a:t>Judas had made a deal with the soldiers, that he would identify Jesus in exchange for thirty pieces of silver. He did this by kissing Jesus on the cheek. </a:t>
            </a:r>
          </a:p>
          <a:p>
            <a:pPr marL="0" indent="0">
              <a:buNone/>
            </a:pPr>
            <a:endParaRPr lang="en-IE" sz="1000" dirty="0">
              <a:latin typeface="Open Sans" panose="020B0604020202020204" charset="0"/>
              <a:ea typeface="Open Sans" panose="020B0604020202020204" charset="0"/>
              <a:cs typeface="Open Sans" panose="020B0604020202020204" charset="0"/>
            </a:endParaRPr>
          </a:p>
          <a:p>
            <a:pPr marL="0" indent="0">
              <a:buNone/>
            </a:pPr>
            <a:r>
              <a:rPr lang="en-IE" sz="1000" dirty="0">
                <a:latin typeface="Open Sans" panose="020B0604020202020204" charset="0"/>
                <a:ea typeface="Open Sans" panose="020B0604020202020204" charset="0"/>
                <a:cs typeface="Open Sans" panose="020B0604020202020204" charset="0"/>
              </a:rPr>
              <a:t>This painting captures that exact moment. It is a very dramatic and sad moment as this one decision will lead to Jesus being crucified. </a:t>
            </a:r>
          </a:p>
        </p:txBody>
      </p:sp>
    </p:spTree>
    <p:extLst>
      <p:ext uri="{BB962C8B-B14F-4D97-AF65-F5344CB8AC3E}">
        <p14:creationId xmlns:p14="http://schemas.microsoft.com/office/powerpoint/2010/main" val="11812451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D0D3D4"/>
        </a:solidFill>
        <a:effectLst/>
      </p:bgPr>
    </p:bg>
    <p:spTree>
      <p:nvGrpSpPr>
        <p:cNvPr id="1" name="Shape 106"/>
        <p:cNvGrpSpPr/>
        <p:nvPr/>
      </p:nvGrpSpPr>
      <p:grpSpPr>
        <a:xfrm>
          <a:off x="0" y="0"/>
          <a:ext cx="0" cy="0"/>
          <a:chOff x="0" y="0"/>
          <a:chExt cx="0" cy="0"/>
        </a:xfrm>
      </p:grpSpPr>
      <p:sp>
        <p:nvSpPr>
          <p:cNvPr id="111" name="Google Shape;111;p17"/>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solidFill>
                  <a:schemeClr val="bg2"/>
                </a:solidFill>
              </a:rPr>
              <a:t>11</a:t>
            </a:fld>
            <a:endParaRPr dirty="0">
              <a:solidFill>
                <a:schemeClr val="bg2"/>
              </a:solidFill>
            </a:endParaRPr>
          </a:p>
        </p:txBody>
      </p:sp>
      <p:pic>
        <p:nvPicPr>
          <p:cNvPr id="4" name="Picture 3" descr="Painting: The Taking of Christ">
            <a:extLst>
              <a:ext uri="{FF2B5EF4-FFF2-40B4-BE49-F238E27FC236}">
                <a16:creationId xmlns:a16="http://schemas.microsoft.com/office/drawing/2014/main" id="{F81EDC92-9A52-4386-885E-1CEA139DB760}"/>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5188" y="635105"/>
            <a:ext cx="4787255" cy="3741040"/>
          </a:xfrm>
          <a:prstGeom prst="rect">
            <a:avLst/>
          </a:prstGeom>
        </p:spPr>
      </p:pic>
      <p:sp>
        <p:nvSpPr>
          <p:cNvPr id="6" name="Google Shape;107;p17">
            <a:extLst>
              <a:ext uri="{FF2B5EF4-FFF2-40B4-BE49-F238E27FC236}">
                <a16:creationId xmlns:a16="http://schemas.microsoft.com/office/drawing/2014/main" id="{53E399CA-E614-4D4E-95E1-9F1E1FCD412B}"/>
              </a:ext>
            </a:extLst>
          </p:cNvPr>
          <p:cNvSpPr txBox="1">
            <a:spLocks/>
          </p:cNvSpPr>
          <p:nvPr/>
        </p:nvSpPr>
        <p:spPr>
          <a:xfrm>
            <a:off x="5036024" y="575950"/>
            <a:ext cx="3766782" cy="61140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3000"/>
              <a:buFont typeface="Open Sans"/>
              <a:buNone/>
              <a:defRPr sz="3000" b="1" i="0" u="none" strike="noStrike" cap="none">
                <a:solidFill>
                  <a:schemeClr val="dk2"/>
                </a:solidFill>
                <a:latin typeface="Open Sans"/>
                <a:ea typeface="Open Sans"/>
                <a:cs typeface="Open Sans"/>
                <a:sym typeface="Open Sans"/>
              </a:defRPr>
            </a:lvl1pPr>
            <a:lvl2pPr marR="0" lvl="1"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2pPr>
            <a:lvl3pPr marR="0" lvl="2"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3pPr>
            <a:lvl4pPr marR="0" lvl="3"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4pPr>
            <a:lvl5pPr marR="0" lvl="4"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5pPr>
            <a:lvl6pPr marR="0" lvl="5"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6pPr>
            <a:lvl7pPr marR="0" lvl="6"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7pPr>
            <a:lvl8pPr marR="0" lvl="7"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8pPr>
            <a:lvl9pPr marR="0" lvl="8"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9pPr>
          </a:lstStyle>
          <a:p>
            <a:r>
              <a:rPr lang="en-IE" sz="2800" dirty="0">
                <a:latin typeface="TyStencil Pro Medium" panose="02000605080000020003" pitchFamily="50" charset="0"/>
              </a:rPr>
              <a:t>Facial Expressions</a:t>
            </a:r>
            <a:br>
              <a:rPr lang="en-IE" dirty="0">
                <a:latin typeface="TyStencil Pro Medium" panose="02000605080000020003" pitchFamily="50" charset="0"/>
              </a:rPr>
            </a:br>
            <a:br>
              <a:rPr lang="en-IE" dirty="0">
                <a:latin typeface="TyStencil Pro Medium" panose="02000605080000020003" pitchFamily="50" charset="0"/>
              </a:rPr>
            </a:br>
            <a:endParaRPr lang="en-IE" sz="1200" dirty="0"/>
          </a:p>
        </p:txBody>
      </p:sp>
      <p:sp>
        <p:nvSpPr>
          <p:cNvPr id="8" name="TextBox 7">
            <a:extLst>
              <a:ext uri="{FF2B5EF4-FFF2-40B4-BE49-F238E27FC236}">
                <a16:creationId xmlns:a16="http://schemas.microsoft.com/office/drawing/2014/main" id="{18B739A9-396A-41F6-B9AF-09F8117BD0EA}"/>
              </a:ext>
            </a:extLst>
          </p:cNvPr>
          <p:cNvSpPr txBox="1"/>
          <p:nvPr/>
        </p:nvSpPr>
        <p:spPr>
          <a:xfrm>
            <a:off x="5036024" y="1187356"/>
            <a:ext cx="3671248" cy="3539430"/>
          </a:xfrm>
          <a:prstGeom prst="rect">
            <a:avLst/>
          </a:prstGeom>
          <a:noFill/>
        </p:spPr>
        <p:txBody>
          <a:bodyPr wrap="square" rtlCol="0">
            <a:spAutoFit/>
          </a:bodyPr>
          <a:lstStyle/>
          <a:p>
            <a:r>
              <a:rPr lang="en-US" dirty="0">
                <a:latin typeface="Open Sans" panose="020B0604020202020204" charset="0"/>
                <a:ea typeface="Open Sans" panose="020B0604020202020204" charset="0"/>
                <a:cs typeface="Open Sans" panose="020B0604020202020204" charset="0"/>
              </a:rPr>
              <a:t>Looking at each person in turn, answer these questions:</a:t>
            </a:r>
          </a:p>
          <a:p>
            <a:pPr marL="285750" indent="-285750">
              <a:buFont typeface="Arial" panose="020B0604020202020204" pitchFamily="34" charset="0"/>
              <a:buChar char="•"/>
            </a:pPr>
            <a:r>
              <a:rPr lang="en-US" dirty="0">
                <a:latin typeface="Open Sans" panose="020B0604020202020204" charset="0"/>
                <a:ea typeface="Open Sans" panose="020B0604020202020204" charset="0"/>
                <a:cs typeface="Open Sans" panose="020B0604020202020204" charset="0"/>
              </a:rPr>
              <a:t>Describe their facial expression</a:t>
            </a:r>
          </a:p>
          <a:p>
            <a:pPr marL="285750" indent="-285750">
              <a:buFont typeface="Arial" panose="020B0604020202020204" pitchFamily="34" charset="0"/>
              <a:buChar char="•"/>
            </a:pPr>
            <a:r>
              <a:rPr lang="en-US" dirty="0">
                <a:latin typeface="Open Sans" panose="020B0604020202020204" charset="0"/>
                <a:ea typeface="Open Sans" panose="020B0604020202020204" charset="0"/>
                <a:cs typeface="Open Sans" panose="020B0604020202020204" charset="0"/>
              </a:rPr>
              <a:t>How you do think they feel?</a:t>
            </a:r>
          </a:p>
          <a:p>
            <a:pPr marL="285750" indent="-285750">
              <a:buFont typeface="Arial" panose="020B0604020202020204" pitchFamily="34" charset="0"/>
              <a:buChar char="•"/>
            </a:pPr>
            <a:r>
              <a:rPr lang="en-US" dirty="0">
                <a:latin typeface="Open Sans" panose="020B0604020202020204" charset="0"/>
                <a:ea typeface="Open Sans" panose="020B0604020202020204" charset="0"/>
                <a:cs typeface="Open Sans" panose="020B0604020202020204" charset="0"/>
              </a:rPr>
              <a:t>How do you know? </a:t>
            </a:r>
          </a:p>
          <a:p>
            <a:pPr marL="285750" indent="-285750">
              <a:buFont typeface="Arial" panose="020B0604020202020204" pitchFamily="34" charset="0"/>
              <a:buChar char="•"/>
            </a:pPr>
            <a:r>
              <a:rPr lang="en-US" dirty="0">
                <a:latin typeface="Open Sans" panose="020B0604020202020204" charset="0"/>
                <a:ea typeface="Open Sans" panose="020B0604020202020204" charset="0"/>
                <a:cs typeface="Open Sans" panose="020B0604020202020204" charset="0"/>
              </a:rPr>
              <a:t>What are they thinking? </a:t>
            </a:r>
          </a:p>
          <a:p>
            <a:endParaRPr lang="en-US" dirty="0">
              <a:latin typeface="Open Sans" panose="020B0604020202020204" charset="0"/>
              <a:ea typeface="Open Sans" panose="020B0604020202020204" charset="0"/>
              <a:cs typeface="Open Sans" panose="020B0604020202020204" charset="0"/>
            </a:endParaRPr>
          </a:p>
          <a:p>
            <a:r>
              <a:rPr lang="en-US" dirty="0">
                <a:latin typeface="Open Sans" panose="020B0604020202020204" charset="0"/>
                <a:ea typeface="Open Sans" panose="020B0604020202020204" charset="0"/>
                <a:cs typeface="Open Sans" panose="020B0604020202020204" charset="0"/>
              </a:rPr>
              <a:t>Who is…</a:t>
            </a:r>
          </a:p>
          <a:p>
            <a:pPr marL="285750" indent="-285750">
              <a:buFont typeface="Arial" panose="020B0604020202020204" pitchFamily="34" charset="0"/>
              <a:buChar char="•"/>
            </a:pPr>
            <a:r>
              <a:rPr lang="en-US" dirty="0">
                <a:latin typeface="Open Sans" panose="020B0604020202020204" charset="0"/>
                <a:ea typeface="Open Sans" panose="020B0604020202020204" charset="0"/>
                <a:cs typeface="Open Sans" panose="020B0604020202020204" charset="0"/>
              </a:rPr>
              <a:t>Scared? </a:t>
            </a:r>
          </a:p>
          <a:p>
            <a:pPr marL="285750" indent="-285750">
              <a:buFont typeface="Arial" panose="020B0604020202020204" pitchFamily="34" charset="0"/>
              <a:buChar char="•"/>
            </a:pPr>
            <a:r>
              <a:rPr lang="en-US" dirty="0">
                <a:latin typeface="Open Sans" panose="020B0604020202020204" charset="0"/>
                <a:ea typeface="Open Sans" panose="020B0604020202020204" charset="0"/>
                <a:cs typeface="Open Sans" panose="020B0604020202020204" charset="0"/>
              </a:rPr>
              <a:t>Sad? </a:t>
            </a:r>
          </a:p>
          <a:p>
            <a:pPr marL="285750" indent="-285750">
              <a:buFont typeface="Arial" panose="020B0604020202020204" pitchFamily="34" charset="0"/>
              <a:buChar char="•"/>
            </a:pPr>
            <a:r>
              <a:rPr lang="en-US" dirty="0">
                <a:latin typeface="Open Sans" panose="020B0604020202020204" charset="0"/>
                <a:ea typeface="Open Sans" panose="020B0604020202020204" charset="0"/>
                <a:cs typeface="Open Sans" panose="020B0604020202020204" charset="0"/>
              </a:rPr>
              <a:t>Worried? </a:t>
            </a:r>
          </a:p>
          <a:p>
            <a:pPr marL="285750" indent="-285750">
              <a:buFont typeface="Arial" panose="020B0604020202020204" pitchFamily="34" charset="0"/>
              <a:buChar char="•"/>
            </a:pPr>
            <a:r>
              <a:rPr lang="en-US" dirty="0">
                <a:latin typeface="Open Sans" panose="020B0604020202020204" charset="0"/>
                <a:ea typeface="Open Sans" panose="020B0604020202020204" charset="0"/>
                <a:cs typeface="Open Sans" panose="020B0604020202020204" charset="0"/>
              </a:rPr>
              <a:t>Guilty? </a:t>
            </a:r>
          </a:p>
          <a:p>
            <a:pPr marL="285750" indent="-285750">
              <a:buFont typeface="Arial" panose="020B0604020202020204" pitchFamily="34" charset="0"/>
              <a:buChar char="•"/>
            </a:pPr>
            <a:r>
              <a:rPr lang="en-US" dirty="0">
                <a:latin typeface="Open Sans" panose="020B0604020202020204" charset="0"/>
                <a:ea typeface="Open Sans" panose="020B0604020202020204" charset="0"/>
                <a:cs typeface="Open Sans" panose="020B0604020202020204" charset="0"/>
              </a:rPr>
              <a:t>Watching? </a:t>
            </a:r>
          </a:p>
          <a:p>
            <a:endParaRPr lang="en-US" dirty="0">
              <a:latin typeface="Open Sans" panose="020B0604020202020204" charset="0"/>
              <a:ea typeface="Open Sans" panose="020B0604020202020204" charset="0"/>
              <a:cs typeface="Open Sans" panose="020B0604020202020204" charset="0"/>
            </a:endParaRPr>
          </a:p>
          <a:p>
            <a:r>
              <a:rPr lang="en-US" dirty="0">
                <a:latin typeface="Open Sans" panose="020B0604020202020204" charset="0"/>
                <a:ea typeface="Open Sans" panose="020B0604020202020204" charset="0"/>
                <a:cs typeface="Open Sans" panose="020B0604020202020204" charset="0"/>
              </a:rPr>
              <a:t>Can you tell much about the soldiers? </a:t>
            </a:r>
          </a:p>
          <a:p>
            <a:r>
              <a:rPr lang="en-US" dirty="0">
                <a:latin typeface="Open Sans" panose="020B0604020202020204" charset="0"/>
                <a:ea typeface="Open Sans" panose="020B0604020202020204" charset="0"/>
                <a:cs typeface="Open Sans" panose="020B0604020202020204" charset="0"/>
              </a:rPr>
              <a:t>Why/why not? </a:t>
            </a:r>
          </a:p>
        </p:txBody>
      </p:sp>
    </p:spTree>
    <p:extLst>
      <p:ext uri="{BB962C8B-B14F-4D97-AF65-F5344CB8AC3E}">
        <p14:creationId xmlns:p14="http://schemas.microsoft.com/office/powerpoint/2010/main" val="3328604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D0D3D4"/>
        </a:solidFill>
        <a:effectLst/>
      </p:bgPr>
    </p:bg>
    <p:spTree>
      <p:nvGrpSpPr>
        <p:cNvPr id="1" name="Shape 106"/>
        <p:cNvGrpSpPr/>
        <p:nvPr/>
      </p:nvGrpSpPr>
      <p:grpSpPr>
        <a:xfrm>
          <a:off x="0" y="0"/>
          <a:ext cx="0" cy="0"/>
          <a:chOff x="0" y="0"/>
          <a:chExt cx="0" cy="0"/>
        </a:xfrm>
      </p:grpSpPr>
      <p:sp>
        <p:nvSpPr>
          <p:cNvPr id="111" name="Google Shape;111;p17"/>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solidFill>
                  <a:schemeClr val="bg2"/>
                </a:solidFill>
              </a:rPr>
              <a:t>12</a:t>
            </a:fld>
            <a:endParaRPr dirty="0">
              <a:solidFill>
                <a:schemeClr val="bg2"/>
              </a:solidFill>
            </a:endParaRPr>
          </a:p>
        </p:txBody>
      </p:sp>
      <p:pic>
        <p:nvPicPr>
          <p:cNvPr id="4" name="Picture 3" descr="Painting: The Taking of Christ">
            <a:extLst>
              <a:ext uri="{FF2B5EF4-FFF2-40B4-BE49-F238E27FC236}">
                <a16:creationId xmlns:a16="http://schemas.microsoft.com/office/drawing/2014/main" id="{F81EDC92-9A52-4386-885E-1CEA139DB760}"/>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5188" y="635105"/>
            <a:ext cx="4787255" cy="3741040"/>
          </a:xfrm>
          <a:prstGeom prst="rect">
            <a:avLst/>
          </a:prstGeom>
        </p:spPr>
      </p:pic>
      <p:sp>
        <p:nvSpPr>
          <p:cNvPr id="6" name="Google Shape;107;p17">
            <a:extLst>
              <a:ext uri="{FF2B5EF4-FFF2-40B4-BE49-F238E27FC236}">
                <a16:creationId xmlns:a16="http://schemas.microsoft.com/office/drawing/2014/main" id="{53E399CA-E614-4D4E-95E1-9F1E1FCD412B}"/>
              </a:ext>
            </a:extLst>
          </p:cNvPr>
          <p:cNvSpPr txBox="1">
            <a:spLocks/>
          </p:cNvSpPr>
          <p:nvPr/>
        </p:nvSpPr>
        <p:spPr>
          <a:xfrm>
            <a:off x="5036024" y="575950"/>
            <a:ext cx="3766782" cy="61140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3000"/>
              <a:buFont typeface="Open Sans"/>
              <a:buNone/>
              <a:defRPr sz="3000" b="1" i="0" u="none" strike="noStrike" cap="none">
                <a:solidFill>
                  <a:schemeClr val="dk2"/>
                </a:solidFill>
                <a:latin typeface="Open Sans"/>
                <a:ea typeface="Open Sans"/>
                <a:cs typeface="Open Sans"/>
                <a:sym typeface="Open Sans"/>
              </a:defRPr>
            </a:lvl1pPr>
            <a:lvl2pPr marR="0" lvl="1"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2pPr>
            <a:lvl3pPr marR="0" lvl="2"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3pPr>
            <a:lvl4pPr marR="0" lvl="3"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4pPr>
            <a:lvl5pPr marR="0" lvl="4"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5pPr>
            <a:lvl6pPr marR="0" lvl="5"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6pPr>
            <a:lvl7pPr marR="0" lvl="6"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7pPr>
            <a:lvl8pPr marR="0" lvl="7"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8pPr>
            <a:lvl9pPr marR="0" lvl="8"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9pPr>
          </a:lstStyle>
          <a:p>
            <a:r>
              <a:rPr lang="en-IE" sz="2800" dirty="0">
                <a:latin typeface="TyStencil Pro Medium" panose="02000605080000020003" pitchFamily="50" charset="0"/>
              </a:rPr>
              <a:t>Hands</a:t>
            </a:r>
            <a:br>
              <a:rPr lang="en-IE" dirty="0">
                <a:latin typeface="TyStencil Pro Medium" panose="02000605080000020003" pitchFamily="50" charset="0"/>
              </a:rPr>
            </a:br>
            <a:br>
              <a:rPr lang="en-IE" dirty="0">
                <a:latin typeface="TyStencil Pro Medium" panose="02000605080000020003" pitchFamily="50" charset="0"/>
              </a:rPr>
            </a:br>
            <a:endParaRPr lang="en-IE" sz="1200" dirty="0"/>
          </a:p>
        </p:txBody>
      </p:sp>
      <p:sp>
        <p:nvSpPr>
          <p:cNvPr id="8" name="TextBox 7">
            <a:extLst>
              <a:ext uri="{FF2B5EF4-FFF2-40B4-BE49-F238E27FC236}">
                <a16:creationId xmlns:a16="http://schemas.microsoft.com/office/drawing/2014/main" id="{18B739A9-396A-41F6-B9AF-09F8117BD0EA}"/>
              </a:ext>
            </a:extLst>
          </p:cNvPr>
          <p:cNvSpPr txBox="1"/>
          <p:nvPr/>
        </p:nvSpPr>
        <p:spPr>
          <a:xfrm>
            <a:off x="5036024" y="1187356"/>
            <a:ext cx="3671248" cy="1677382"/>
          </a:xfrm>
          <a:prstGeom prst="rect">
            <a:avLst/>
          </a:prstGeom>
          <a:noFill/>
        </p:spPr>
        <p:txBody>
          <a:bodyPr wrap="square" rtlCol="0">
            <a:spAutoFit/>
          </a:bodyPr>
          <a:lstStyle/>
          <a:p>
            <a:pPr marL="285750" indent="-285750">
              <a:spcAft>
                <a:spcPts val="200"/>
              </a:spcAft>
              <a:buFont typeface="Arial" panose="020B0604020202020204" pitchFamily="34" charset="0"/>
              <a:buChar char="•"/>
            </a:pPr>
            <a:r>
              <a:rPr lang="en-IE" sz="1400" dirty="0">
                <a:latin typeface="Open Sans" panose="020B0604020202020204" charset="0"/>
                <a:ea typeface="Open Sans" panose="020B0604020202020204" charset="0"/>
                <a:cs typeface="Open Sans" panose="020B0604020202020204" charset="0"/>
              </a:rPr>
              <a:t>How many hands can you see in the picture? </a:t>
            </a:r>
          </a:p>
          <a:p>
            <a:pPr marL="285750" indent="-285750">
              <a:spcAft>
                <a:spcPts val="200"/>
              </a:spcAft>
              <a:buFont typeface="Arial" panose="020B0604020202020204" pitchFamily="34" charset="0"/>
              <a:buChar char="•"/>
            </a:pPr>
            <a:r>
              <a:rPr lang="en-IE" sz="1400" dirty="0">
                <a:latin typeface="Open Sans" panose="020B0604020202020204" charset="0"/>
                <a:ea typeface="Open Sans" panose="020B0604020202020204" charset="0"/>
                <a:cs typeface="Open Sans" panose="020B0604020202020204" charset="0"/>
              </a:rPr>
              <a:t>What are they doing? </a:t>
            </a:r>
          </a:p>
          <a:p>
            <a:pPr marL="285750" indent="-285750">
              <a:spcAft>
                <a:spcPts val="200"/>
              </a:spcAft>
              <a:buFont typeface="Arial" panose="020B0604020202020204" pitchFamily="34" charset="0"/>
              <a:buChar char="•"/>
            </a:pPr>
            <a:r>
              <a:rPr lang="en-IE" sz="1400" dirty="0">
                <a:latin typeface="Open Sans" panose="020B0604020202020204" charset="0"/>
                <a:ea typeface="Open Sans" panose="020B0604020202020204" charset="0"/>
                <a:cs typeface="Open Sans" panose="020B0604020202020204" charset="0"/>
              </a:rPr>
              <a:t>Can you copy any of these hand gestures? </a:t>
            </a:r>
          </a:p>
          <a:p>
            <a:pPr marL="285750" indent="-285750">
              <a:spcAft>
                <a:spcPts val="200"/>
              </a:spcAft>
              <a:buFont typeface="Arial" panose="020B0604020202020204" pitchFamily="34" charset="0"/>
              <a:buChar char="•"/>
            </a:pPr>
            <a:r>
              <a:rPr lang="en-IE" sz="1400" dirty="0">
                <a:latin typeface="Open Sans" panose="020B0604020202020204" charset="0"/>
                <a:ea typeface="Open Sans" panose="020B0604020202020204" charset="0"/>
                <a:cs typeface="Open Sans" panose="020B0604020202020204" charset="0"/>
              </a:rPr>
              <a:t>Can you tell by the hand gestures how the person is feeling? </a:t>
            </a:r>
          </a:p>
        </p:txBody>
      </p:sp>
    </p:spTree>
    <p:extLst>
      <p:ext uri="{BB962C8B-B14F-4D97-AF65-F5344CB8AC3E}">
        <p14:creationId xmlns:p14="http://schemas.microsoft.com/office/powerpoint/2010/main" val="3573734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D0D3D4"/>
        </a:solidFill>
        <a:effectLst/>
      </p:bgPr>
    </p:bg>
    <p:spTree>
      <p:nvGrpSpPr>
        <p:cNvPr id="1" name="Shape 106"/>
        <p:cNvGrpSpPr/>
        <p:nvPr/>
      </p:nvGrpSpPr>
      <p:grpSpPr>
        <a:xfrm>
          <a:off x="0" y="0"/>
          <a:ext cx="0" cy="0"/>
          <a:chOff x="0" y="0"/>
          <a:chExt cx="0" cy="0"/>
        </a:xfrm>
      </p:grpSpPr>
      <p:sp>
        <p:nvSpPr>
          <p:cNvPr id="111" name="Google Shape;111;p17"/>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solidFill>
                  <a:schemeClr val="bg2"/>
                </a:solidFill>
              </a:rPr>
              <a:t>13</a:t>
            </a:fld>
            <a:endParaRPr dirty="0">
              <a:solidFill>
                <a:schemeClr val="bg2"/>
              </a:solidFill>
            </a:endParaRPr>
          </a:p>
        </p:txBody>
      </p:sp>
      <p:pic>
        <p:nvPicPr>
          <p:cNvPr id="4" name="Picture 3" descr="Painting: The Taking of Christ">
            <a:extLst>
              <a:ext uri="{FF2B5EF4-FFF2-40B4-BE49-F238E27FC236}">
                <a16:creationId xmlns:a16="http://schemas.microsoft.com/office/drawing/2014/main" id="{F81EDC92-9A52-4386-885E-1CEA139DB760}"/>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5188" y="635105"/>
            <a:ext cx="4787255" cy="3741040"/>
          </a:xfrm>
          <a:prstGeom prst="rect">
            <a:avLst/>
          </a:prstGeom>
        </p:spPr>
      </p:pic>
      <p:sp>
        <p:nvSpPr>
          <p:cNvPr id="6" name="Google Shape;107;p17">
            <a:extLst>
              <a:ext uri="{FF2B5EF4-FFF2-40B4-BE49-F238E27FC236}">
                <a16:creationId xmlns:a16="http://schemas.microsoft.com/office/drawing/2014/main" id="{53E399CA-E614-4D4E-95E1-9F1E1FCD412B}"/>
              </a:ext>
            </a:extLst>
          </p:cNvPr>
          <p:cNvSpPr txBox="1">
            <a:spLocks/>
          </p:cNvSpPr>
          <p:nvPr/>
        </p:nvSpPr>
        <p:spPr>
          <a:xfrm>
            <a:off x="5036024" y="575950"/>
            <a:ext cx="3766782" cy="61140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3000"/>
              <a:buFont typeface="Open Sans"/>
              <a:buNone/>
              <a:defRPr sz="3000" b="1" i="0" u="none" strike="noStrike" cap="none">
                <a:solidFill>
                  <a:schemeClr val="dk2"/>
                </a:solidFill>
                <a:latin typeface="Open Sans"/>
                <a:ea typeface="Open Sans"/>
                <a:cs typeface="Open Sans"/>
                <a:sym typeface="Open Sans"/>
              </a:defRPr>
            </a:lvl1pPr>
            <a:lvl2pPr marR="0" lvl="1"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2pPr>
            <a:lvl3pPr marR="0" lvl="2"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3pPr>
            <a:lvl4pPr marR="0" lvl="3"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4pPr>
            <a:lvl5pPr marR="0" lvl="4"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5pPr>
            <a:lvl6pPr marR="0" lvl="5"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6pPr>
            <a:lvl7pPr marR="0" lvl="6"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7pPr>
            <a:lvl8pPr marR="0" lvl="7"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8pPr>
            <a:lvl9pPr marR="0" lvl="8"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9pPr>
          </a:lstStyle>
          <a:p>
            <a:r>
              <a:rPr lang="en-IE" sz="2800" dirty="0">
                <a:latin typeface="TyStencil Pro Medium" panose="02000605080000020003" pitchFamily="50" charset="0"/>
              </a:rPr>
              <a:t>The Lost Painting</a:t>
            </a:r>
            <a:br>
              <a:rPr lang="en-IE" dirty="0">
                <a:latin typeface="TyStencil Pro Medium" panose="02000605080000020003" pitchFamily="50" charset="0"/>
              </a:rPr>
            </a:br>
            <a:br>
              <a:rPr lang="en-IE" dirty="0">
                <a:latin typeface="TyStencil Pro Medium" panose="02000605080000020003" pitchFamily="50" charset="0"/>
              </a:rPr>
            </a:br>
            <a:endParaRPr lang="en-IE" sz="1200" dirty="0"/>
          </a:p>
        </p:txBody>
      </p:sp>
      <p:sp>
        <p:nvSpPr>
          <p:cNvPr id="8" name="TextBox 7">
            <a:extLst>
              <a:ext uri="{FF2B5EF4-FFF2-40B4-BE49-F238E27FC236}">
                <a16:creationId xmlns:a16="http://schemas.microsoft.com/office/drawing/2014/main" id="{18B739A9-396A-41F6-B9AF-09F8117BD0EA}"/>
              </a:ext>
            </a:extLst>
          </p:cNvPr>
          <p:cNvSpPr txBox="1"/>
          <p:nvPr/>
        </p:nvSpPr>
        <p:spPr>
          <a:xfrm>
            <a:off x="5036024" y="1187356"/>
            <a:ext cx="3671248" cy="3477875"/>
          </a:xfrm>
          <a:prstGeom prst="rect">
            <a:avLst/>
          </a:prstGeom>
          <a:noFill/>
        </p:spPr>
        <p:txBody>
          <a:bodyPr wrap="square" rtlCol="0">
            <a:spAutoFit/>
          </a:bodyPr>
          <a:lstStyle/>
          <a:p>
            <a:pPr marL="0" indent="0">
              <a:buNone/>
            </a:pPr>
            <a:r>
              <a:rPr lang="en-US" sz="1000" b="0" i="0" dirty="0">
                <a:solidFill>
                  <a:schemeClr val="bg2"/>
                </a:solidFill>
                <a:effectLst/>
                <a:latin typeface="Open Sans" panose="020B0604020202020204" charset="0"/>
                <a:ea typeface="Open Sans" panose="020B0604020202020204" charset="0"/>
                <a:cs typeface="Open Sans" panose="020B0604020202020204" charset="0"/>
              </a:rPr>
              <a:t>For two hundred years, art historians believed that the Caravaggio masterpiece, </a:t>
            </a:r>
            <a:r>
              <a:rPr lang="en-US" sz="1000" b="0" i="1" dirty="0">
                <a:solidFill>
                  <a:schemeClr val="bg2"/>
                </a:solidFill>
                <a:effectLst/>
                <a:latin typeface="Open Sans" panose="020B0604020202020204" charset="0"/>
                <a:ea typeface="Open Sans" panose="020B0604020202020204" charset="0"/>
                <a:cs typeface="Open Sans" panose="020B0604020202020204" charset="0"/>
              </a:rPr>
              <a:t>The Taking of Christ</a:t>
            </a:r>
            <a:r>
              <a:rPr lang="en-US" sz="1000" b="0" i="0" dirty="0">
                <a:solidFill>
                  <a:schemeClr val="bg2"/>
                </a:solidFill>
                <a:effectLst/>
                <a:latin typeface="Open Sans" panose="020B0604020202020204" charset="0"/>
                <a:ea typeface="Open Sans" panose="020B0604020202020204" charset="0"/>
                <a:cs typeface="Open Sans" panose="020B0604020202020204" charset="0"/>
              </a:rPr>
              <a:t>, was lost. </a:t>
            </a:r>
          </a:p>
          <a:p>
            <a:pPr marL="0" indent="0">
              <a:buNone/>
            </a:pPr>
            <a:endParaRPr lang="en-US" sz="1000" dirty="0">
              <a:solidFill>
                <a:schemeClr val="bg2"/>
              </a:solidFill>
              <a:latin typeface="Open Sans" panose="020B0604020202020204" charset="0"/>
              <a:ea typeface="Open Sans" panose="020B0604020202020204" charset="0"/>
              <a:cs typeface="Open Sans" panose="020B0604020202020204" charset="0"/>
            </a:endParaRPr>
          </a:p>
          <a:p>
            <a:pPr marL="0" indent="0">
              <a:buNone/>
            </a:pPr>
            <a:r>
              <a:rPr lang="en-US" sz="1000" dirty="0">
                <a:solidFill>
                  <a:schemeClr val="bg2"/>
                </a:solidFill>
                <a:latin typeface="Open Sans" panose="020B0604020202020204" charset="0"/>
                <a:ea typeface="Open Sans" panose="020B0604020202020204" charset="0"/>
                <a:cs typeface="Open Sans" panose="020B0604020202020204" charset="0"/>
              </a:rPr>
              <a:t>One day in 1990,</a:t>
            </a:r>
            <a:r>
              <a:rPr lang="en-US" sz="1000" b="0" i="0" dirty="0">
                <a:solidFill>
                  <a:schemeClr val="bg2"/>
                </a:solidFill>
                <a:effectLst/>
                <a:latin typeface="Open Sans" panose="020B0604020202020204" charset="0"/>
                <a:ea typeface="Open Sans" panose="020B0604020202020204" charset="0"/>
                <a:cs typeface="Open Sans" panose="020B0604020202020204" charset="0"/>
              </a:rPr>
              <a:t> Sergio Benedetti, a leading member of the Gallery’s conservation team was called to a </a:t>
            </a:r>
            <a:r>
              <a:rPr lang="en-US" sz="1000" dirty="0">
                <a:solidFill>
                  <a:schemeClr val="bg2"/>
                </a:solidFill>
                <a:latin typeface="Open Sans" panose="020B0604020202020204" charset="0"/>
                <a:ea typeface="Open Sans" panose="020B0604020202020204" charset="0"/>
                <a:cs typeface="Open Sans" panose="020B0604020202020204" charset="0"/>
              </a:rPr>
              <a:t>Jesuit </a:t>
            </a:r>
            <a:r>
              <a:rPr lang="en-US" sz="1000" b="0" i="0" dirty="0">
                <a:solidFill>
                  <a:schemeClr val="bg2"/>
                </a:solidFill>
                <a:effectLst/>
                <a:latin typeface="Open Sans" panose="020B0604020202020204" charset="0"/>
                <a:ea typeface="Open Sans" panose="020B0604020202020204" charset="0"/>
                <a:cs typeface="Open Sans" panose="020B0604020202020204" charset="0"/>
              </a:rPr>
              <a:t>house in Leeson St in Dublin to clean their paintings.</a:t>
            </a:r>
          </a:p>
          <a:p>
            <a:pPr marL="0" indent="0">
              <a:buNone/>
            </a:pPr>
            <a:endParaRPr lang="en-US" sz="1000" dirty="0">
              <a:solidFill>
                <a:schemeClr val="bg2"/>
              </a:solidFill>
              <a:latin typeface="Open Sans" panose="020B0604020202020204" charset="0"/>
              <a:ea typeface="Open Sans" panose="020B0604020202020204" charset="0"/>
              <a:cs typeface="Open Sans" panose="020B0604020202020204" charset="0"/>
            </a:endParaRPr>
          </a:p>
          <a:p>
            <a:pPr marL="0" indent="0">
              <a:buNone/>
            </a:pPr>
            <a:r>
              <a:rPr lang="en-US" sz="1000" dirty="0">
                <a:solidFill>
                  <a:schemeClr val="bg2"/>
                </a:solidFill>
                <a:latin typeface="Open Sans" panose="020B0604020202020204" charset="0"/>
                <a:ea typeface="Open Sans" panose="020B0604020202020204" charset="0"/>
                <a:cs typeface="Open Sans" panose="020B0604020202020204" charset="0"/>
              </a:rPr>
              <a:t>He immediately was very interested in a painting in their dining room, which needed a thick layer of varnish and soot cleaned off. </a:t>
            </a:r>
          </a:p>
          <a:p>
            <a:pPr marL="0" indent="0">
              <a:buNone/>
            </a:pPr>
            <a:endParaRPr lang="en-US" sz="1000" dirty="0">
              <a:solidFill>
                <a:schemeClr val="bg2"/>
              </a:solidFill>
              <a:latin typeface="Open Sans" panose="020B0604020202020204" charset="0"/>
              <a:ea typeface="Open Sans" panose="020B0604020202020204" charset="0"/>
              <a:cs typeface="Open Sans" panose="020B0604020202020204" charset="0"/>
            </a:endParaRPr>
          </a:p>
          <a:p>
            <a:pPr marL="0" indent="0">
              <a:buNone/>
            </a:pPr>
            <a:r>
              <a:rPr lang="en-US" sz="1000" dirty="0">
                <a:solidFill>
                  <a:schemeClr val="bg2"/>
                </a:solidFill>
                <a:latin typeface="Open Sans" panose="020B0604020202020204" charset="0"/>
                <a:ea typeface="Open Sans" panose="020B0604020202020204" charset="0"/>
                <a:cs typeface="Open Sans" panose="020B0604020202020204" charset="0"/>
              </a:rPr>
              <a:t>He was very excited because he had guessed that this was the missing Caravaggio, but it took him over three years of cleaning and research to finally confirm that it was the lost painting.</a:t>
            </a:r>
          </a:p>
          <a:p>
            <a:pPr marL="0" indent="0">
              <a:buNone/>
            </a:pPr>
            <a:endParaRPr lang="en-US" sz="1000" dirty="0">
              <a:solidFill>
                <a:schemeClr val="bg2"/>
              </a:solidFill>
              <a:latin typeface="Open Sans" panose="020B0604020202020204" charset="0"/>
              <a:ea typeface="Open Sans" panose="020B0604020202020204" charset="0"/>
              <a:cs typeface="Open Sans" panose="020B0604020202020204" charset="0"/>
            </a:endParaRPr>
          </a:p>
          <a:p>
            <a:pPr marL="0" indent="0">
              <a:buNone/>
            </a:pPr>
            <a:r>
              <a:rPr lang="en-US" sz="1000" dirty="0">
                <a:solidFill>
                  <a:schemeClr val="bg2"/>
                </a:solidFill>
                <a:latin typeface="Open Sans" panose="020B0604020202020204" charset="0"/>
                <a:ea typeface="Open Sans" panose="020B0604020202020204" charset="0"/>
                <a:cs typeface="Open Sans" panose="020B0604020202020204" charset="0"/>
              </a:rPr>
              <a:t>The priests hadn’t realized that they had been eating their dinner for over 60 years under one of the most famous and priceless paintings in the world! </a:t>
            </a:r>
          </a:p>
          <a:p>
            <a:pPr marL="0" indent="0">
              <a:buNone/>
            </a:pPr>
            <a:endParaRPr lang="en-US" sz="1000" dirty="0">
              <a:solidFill>
                <a:schemeClr val="bg2"/>
              </a:solidFill>
              <a:latin typeface="Open Sans" panose="020B0604020202020204" charset="0"/>
              <a:ea typeface="Open Sans" panose="020B0604020202020204" charset="0"/>
              <a:cs typeface="Open Sans" panose="020B0604020202020204" charset="0"/>
            </a:endParaRPr>
          </a:p>
          <a:p>
            <a:pPr marL="0" indent="0">
              <a:buNone/>
            </a:pPr>
            <a:r>
              <a:rPr lang="en-US" sz="1000" dirty="0">
                <a:solidFill>
                  <a:schemeClr val="bg2"/>
                </a:solidFill>
                <a:latin typeface="Open Sans" panose="020B0604020202020204" charset="0"/>
                <a:ea typeface="Open Sans" panose="020B0604020202020204" charset="0"/>
                <a:cs typeface="Open Sans" panose="020B0604020202020204" charset="0"/>
              </a:rPr>
              <a:t>They loaned it to the Gallery and it has </a:t>
            </a:r>
          </a:p>
          <a:p>
            <a:pPr marL="0" indent="0">
              <a:buNone/>
            </a:pPr>
            <a:r>
              <a:rPr lang="en-US" sz="1000" dirty="0">
                <a:solidFill>
                  <a:schemeClr val="bg2"/>
                </a:solidFill>
                <a:latin typeface="Open Sans" panose="020B0604020202020204" charset="0"/>
                <a:ea typeface="Open Sans" panose="020B0604020202020204" charset="0"/>
                <a:cs typeface="Open Sans" panose="020B0604020202020204" charset="0"/>
              </a:rPr>
              <a:t>been at home here ever since. </a:t>
            </a:r>
          </a:p>
        </p:txBody>
      </p:sp>
    </p:spTree>
    <p:extLst>
      <p:ext uri="{BB962C8B-B14F-4D97-AF65-F5344CB8AC3E}">
        <p14:creationId xmlns:p14="http://schemas.microsoft.com/office/powerpoint/2010/main" val="32605622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D0D3D4"/>
        </a:solidFill>
        <a:effectLst/>
      </p:bgPr>
    </p:bg>
    <p:spTree>
      <p:nvGrpSpPr>
        <p:cNvPr id="1" name="Shape 106"/>
        <p:cNvGrpSpPr/>
        <p:nvPr/>
      </p:nvGrpSpPr>
      <p:grpSpPr>
        <a:xfrm>
          <a:off x="0" y="0"/>
          <a:ext cx="0" cy="0"/>
          <a:chOff x="0" y="0"/>
          <a:chExt cx="0" cy="0"/>
        </a:xfrm>
      </p:grpSpPr>
      <p:sp>
        <p:nvSpPr>
          <p:cNvPr id="111" name="Google Shape;111;p17"/>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solidFill>
                  <a:schemeClr val="bg2"/>
                </a:solidFill>
              </a:rPr>
              <a:t>14</a:t>
            </a:fld>
            <a:endParaRPr dirty="0">
              <a:solidFill>
                <a:schemeClr val="bg2"/>
              </a:solidFill>
            </a:endParaRPr>
          </a:p>
        </p:txBody>
      </p:sp>
      <p:pic>
        <p:nvPicPr>
          <p:cNvPr id="4" name="Picture 3" descr="Painting: The Taking of Christ">
            <a:extLst>
              <a:ext uri="{FF2B5EF4-FFF2-40B4-BE49-F238E27FC236}">
                <a16:creationId xmlns:a16="http://schemas.microsoft.com/office/drawing/2014/main" id="{F81EDC92-9A52-4386-885E-1CEA139DB760}"/>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5188" y="635105"/>
            <a:ext cx="4787255" cy="3741040"/>
          </a:xfrm>
          <a:prstGeom prst="rect">
            <a:avLst/>
          </a:prstGeom>
        </p:spPr>
      </p:pic>
      <p:sp>
        <p:nvSpPr>
          <p:cNvPr id="6" name="Google Shape;107;p17">
            <a:extLst>
              <a:ext uri="{FF2B5EF4-FFF2-40B4-BE49-F238E27FC236}">
                <a16:creationId xmlns:a16="http://schemas.microsoft.com/office/drawing/2014/main" id="{53E399CA-E614-4D4E-95E1-9F1E1FCD412B}"/>
              </a:ext>
            </a:extLst>
          </p:cNvPr>
          <p:cNvSpPr txBox="1">
            <a:spLocks/>
          </p:cNvSpPr>
          <p:nvPr/>
        </p:nvSpPr>
        <p:spPr>
          <a:xfrm>
            <a:off x="5036024" y="575950"/>
            <a:ext cx="3766782" cy="61140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3000"/>
              <a:buFont typeface="Open Sans"/>
              <a:buNone/>
              <a:defRPr sz="3000" b="1" i="0" u="none" strike="noStrike" cap="none">
                <a:solidFill>
                  <a:schemeClr val="dk2"/>
                </a:solidFill>
                <a:latin typeface="Open Sans"/>
                <a:ea typeface="Open Sans"/>
                <a:cs typeface="Open Sans"/>
                <a:sym typeface="Open Sans"/>
              </a:defRPr>
            </a:lvl1pPr>
            <a:lvl2pPr marR="0" lvl="1"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2pPr>
            <a:lvl3pPr marR="0" lvl="2"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3pPr>
            <a:lvl4pPr marR="0" lvl="3"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4pPr>
            <a:lvl5pPr marR="0" lvl="4"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5pPr>
            <a:lvl6pPr marR="0" lvl="5"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6pPr>
            <a:lvl7pPr marR="0" lvl="6"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7pPr>
            <a:lvl8pPr marR="0" lvl="7"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8pPr>
            <a:lvl9pPr marR="0" lvl="8"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9pPr>
          </a:lstStyle>
          <a:p>
            <a:r>
              <a:rPr lang="en-IE" sz="2800" dirty="0">
                <a:latin typeface="TyStencil Pro Medium" panose="02000605080000020003" pitchFamily="50" charset="0"/>
              </a:rPr>
              <a:t>Caravaggio</a:t>
            </a:r>
            <a:br>
              <a:rPr lang="en-IE" dirty="0">
                <a:latin typeface="TyStencil Pro Medium" panose="02000605080000020003" pitchFamily="50" charset="0"/>
              </a:rPr>
            </a:br>
            <a:br>
              <a:rPr lang="en-IE" dirty="0">
                <a:latin typeface="TyStencil Pro Medium" panose="02000605080000020003" pitchFamily="50" charset="0"/>
              </a:rPr>
            </a:br>
            <a:endParaRPr lang="en-IE" sz="1200" dirty="0"/>
          </a:p>
        </p:txBody>
      </p:sp>
      <p:sp>
        <p:nvSpPr>
          <p:cNvPr id="8" name="TextBox 7">
            <a:extLst>
              <a:ext uri="{FF2B5EF4-FFF2-40B4-BE49-F238E27FC236}">
                <a16:creationId xmlns:a16="http://schemas.microsoft.com/office/drawing/2014/main" id="{18B739A9-396A-41F6-B9AF-09F8117BD0EA}"/>
              </a:ext>
            </a:extLst>
          </p:cNvPr>
          <p:cNvSpPr txBox="1"/>
          <p:nvPr/>
        </p:nvSpPr>
        <p:spPr>
          <a:xfrm>
            <a:off x="5036024" y="1187356"/>
            <a:ext cx="3671248" cy="2862322"/>
          </a:xfrm>
          <a:prstGeom prst="rect">
            <a:avLst/>
          </a:prstGeom>
          <a:noFill/>
        </p:spPr>
        <p:txBody>
          <a:bodyPr wrap="square" rtlCol="0">
            <a:spAutoFit/>
          </a:bodyPr>
          <a:lstStyle/>
          <a:p>
            <a:pPr marL="0" indent="0">
              <a:buNone/>
            </a:pPr>
            <a:r>
              <a:rPr lang="en-GB" sz="1000" b="0" i="0" dirty="0">
                <a:solidFill>
                  <a:schemeClr val="bg2"/>
                </a:solidFill>
                <a:effectLst/>
                <a:latin typeface="Open Sans" panose="020B0604020202020204" charset="0"/>
                <a:ea typeface="Open Sans" panose="020B0604020202020204" charset="0"/>
                <a:cs typeface="Open Sans" panose="020B0604020202020204" charset="0"/>
              </a:rPr>
              <a:t>Caravaggio was a painter from Rome in Italy. He lived from 1571 to 1610. </a:t>
            </a:r>
          </a:p>
          <a:p>
            <a:pPr marL="0" indent="0">
              <a:buNone/>
            </a:pPr>
            <a:endParaRPr lang="en-GB" sz="1000" b="0" i="0" dirty="0">
              <a:solidFill>
                <a:schemeClr val="bg2"/>
              </a:solidFill>
              <a:effectLst/>
              <a:latin typeface="Open Sans" panose="020B0604020202020204" charset="0"/>
              <a:ea typeface="Open Sans" panose="020B0604020202020204" charset="0"/>
              <a:cs typeface="Open Sans" panose="020B0604020202020204" charset="0"/>
            </a:endParaRPr>
          </a:p>
          <a:p>
            <a:pPr marL="0" indent="0">
              <a:buNone/>
            </a:pPr>
            <a:r>
              <a:rPr lang="en-GB" sz="1000" b="0" i="0" dirty="0">
                <a:solidFill>
                  <a:schemeClr val="bg2"/>
                </a:solidFill>
                <a:effectLst/>
                <a:latin typeface="Open Sans" panose="020B0604020202020204" charset="0"/>
                <a:ea typeface="Open Sans" panose="020B0604020202020204" charset="0"/>
                <a:cs typeface="Open Sans" panose="020B0604020202020204" charset="0"/>
              </a:rPr>
              <a:t>He was a painter who did a type of art called Baroque style. </a:t>
            </a:r>
          </a:p>
          <a:p>
            <a:pPr marL="0" indent="0">
              <a:buNone/>
            </a:pPr>
            <a:endParaRPr lang="en-GB" sz="1000" dirty="0">
              <a:solidFill>
                <a:schemeClr val="bg2"/>
              </a:solidFill>
              <a:latin typeface="Open Sans" panose="020B0604020202020204" charset="0"/>
              <a:ea typeface="Open Sans" panose="020B0604020202020204" charset="0"/>
              <a:cs typeface="Open Sans" panose="020B0604020202020204" charset="0"/>
            </a:endParaRPr>
          </a:p>
          <a:p>
            <a:pPr marL="0" indent="0">
              <a:buNone/>
            </a:pPr>
            <a:r>
              <a:rPr lang="en-GB" sz="1000" b="0" i="0" dirty="0">
                <a:solidFill>
                  <a:schemeClr val="bg2"/>
                </a:solidFill>
                <a:effectLst/>
                <a:latin typeface="Open Sans" panose="020B0604020202020204" charset="0"/>
                <a:ea typeface="Open Sans" panose="020B0604020202020204" charset="0"/>
                <a:cs typeface="Open Sans" panose="020B0604020202020204" charset="0"/>
              </a:rPr>
              <a:t>These paintings have great drama, rich, deep colour, and intense light and dark shadows. He was the first person to be very good at painting this way.</a:t>
            </a:r>
          </a:p>
          <a:p>
            <a:pPr marL="0" indent="0">
              <a:buNone/>
            </a:pPr>
            <a:endParaRPr lang="en-GB" sz="1000" b="0" i="0" dirty="0">
              <a:solidFill>
                <a:schemeClr val="bg2"/>
              </a:solidFill>
              <a:effectLst/>
              <a:latin typeface="Open Sans" panose="020B0604020202020204" charset="0"/>
              <a:ea typeface="Open Sans" panose="020B0604020202020204" charset="0"/>
              <a:cs typeface="Open Sans" panose="020B0604020202020204" charset="0"/>
            </a:endParaRPr>
          </a:p>
          <a:p>
            <a:pPr marL="0" indent="0">
              <a:buNone/>
            </a:pPr>
            <a:r>
              <a:rPr lang="en-GB" sz="1000" b="0" i="0" dirty="0">
                <a:solidFill>
                  <a:schemeClr val="bg2"/>
                </a:solidFill>
                <a:effectLst/>
                <a:latin typeface="Open Sans" panose="020B0604020202020204" charset="0"/>
                <a:ea typeface="Open Sans" panose="020B0604020202020204" charset="0"/>
                <a:cs typeface="Open Sans" panose="020B0604020202020204" charset="0"/>
              </a:rPr>
              <a:t>He also painted in a way called naturalism, which means that he painted things how they actually looked. He painted pictures of people so that the people looked real, and he made his pictures look exciting by painting a lot of very dark shadows and very bright lights (which is called chiaroscuro).</a:t>
            </a:r>
          </a:p>
          <a:p>
            <a:pPr marL="0" indent="0">
              <a:buNone/>
            </a:pPr>
            <a:endParaRPr lang="en-GB" sz="1000" b="0" i="0" dirty="0">
              <a:solidFill>
                <a:schemeClr val="bg2"/>
              </a:solidFill>
              <a:effectLst/>
              <a:latin typeface="Open Sans" panose="020B0604020202020204" charset="0"/>
              <a:ea typeface="Open Sans" panose="020B0604020202020204" charset="0"/>
              <a:cs typeface="Open Sans" panose="020B0604020202020204" charset="0"/>
            </a:endParaRPr>
          </a:p>
          <a:p>
            <a:pPr marL="0" indent="0">
              <a:buNone/>
            </a:pPr>
            <a:r>
              <a:rPr lang="en-GB" sz="1000" b="0" i="0" dirty="0">
                <a:solidFill>
                  <a:schemeClr val="bg2"/>
                </a:solidFill>
                <a:effectLst/>
                <a:latin typeface="Open Sans" panose="020B0604020202020204" charset="0"/>
                <a:ea typeface="Open Sans" panose="020B0604020202020204" charset="0"/>
                <a:cs typeface="Open Sans" panose="020B0604020202020204" charset="0"/>
              </a:rPr>
              <a:t>He is one of the most famous painters in history. </a:t>
            </a:r>
          </a:p>
        </p:txBody>
      </p:sp>
    </p:spTree>
    <p:extLst>
      <p:ext uri="{BB962C8B-B14F-4D97-AF65-F5344CB8AC3E}">
        <p14:creationId xmlns:p14="http://schemas.microsoft.com/office/powerpoint/2010/main" val="2034622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D0D3D4"/>
        </a:solidFill>
        <a:effectLst/>
      </p:bgPr>
    </p:bg>
    <p:spTree>
      <p:nvGrpSpPr>
        <p:cNvPr id="1" name="Shape 73"/>
        <p:cNvGrpSpPr/>
        <p:nvPr/>
      </p:nvGrpSpPr>
      <p:grpSpPr>
        <a:xfrm>
          <a:off x="0" y="0"/>
          <a:ext cx="0" cy="0"/>
          <a:chOff x="0" y="0"/>
          <a:chExt cx="0" cy="0"/>
        </a:xfrm>
      </p:grpSpPr>
      <p:sp>
        <p:nvSpPr>
          <p:cNvPr id="75" name="Google Shape;75;p14"/>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latin typeface="TyStencil Pro Medium" panose="02000605080000020003" pitchFamily="50" charset="0"/>
              </a:rPr>
              <a:t>Additional Activities </a:t>
            </a:r>
            <a:endParaRPr dirty="0">
              <a:latin typeface="TyStencil Pro Medium" panose="02000605080000020003" pitchFamily="50" charset="0"/>
            </a:endParaRPr>
          </a:p>
        </p:txBody>
      </p:sp>
      <p:sp>
        <p:nvSpPr>
          <p:cNvPr id="76" name="Google Shape;76;p14"/>
          <p:cNvSpPr txBox="1">
            <a:spLocks noGrp="1"/>
          </p:cNvSpPr>
          <p:nvPr>
            <p:ph type="body" idx="1"/>
          </p:nvPr>
        </p:nvSpPr>
        <p:spPr>
          <a:xfrm>
            <a:off x="2400250" y="1359825"/>
            <a:ext cx="3160200" cy="3328800"/>
          </a:xfrm>
          <a:prstGeom prst="rect">
            <a:avLst/>
          </a:prstGeom>
        </p:spPr>
        <p:txBody>
          <a:bodyPr spcFirstLastPara="1" wrap="square" lIns="91425" tIns="91425" rIns="91425" bIns="91425" anchor="t" anchorCtr="0">
            <a:noAutofit/>
          </a:bodyPr>
          <a:lstStyle/>
          <a:p>
            <a:pPr marL="0" indent="0">
              <a:buNone/>
            </a:pPr>
            <a:r>
              <a:rPr lang="en-GB" sz="1000" b="1" dirty="0"/>
              <a:t>Primary Language - Oral / Writing / Reading</a:t>
            </a:r>
          </a:p>
          <a:p>
            <a:pPr marL="171450" indent="-171450">
              <a:buFont typeface="Arial" panose="020B0604020202020204" pitchFamily="34" charset="0"/>
              <a:buChar char="•"/>
            </a:pPr>
            <a:r>
              <a:rPr lang="en-GB" sz="1000" dirty="0"/>
              <a:t>Tell this story in 3 parts </a:t>
            </a:r>
          </a:p>
          <a:p>
            <a:pPr marL="171450" indent="-171450">
              <a:buFont typeface="Courier New" panose="02070309020205020404" pitchFamily="49" charset="0"/>
              <a:buChar char="o"/>
            </a:pPr>
            <a:r>
              <a:rPr lang="en-GB" sz="1000" dirty="0"/>
              <a:t>What happened just before this action</a:t>
            </a:r>
          </a:p>
          <a:p>
            <a:pPr marL="171450" indent="-171450">
              <a:buFont typeface="Courier New" panose="02070309020205020404" pitchFamily="49" charset="0"/>
              <a:buChar char="o"/>
            </a:pPr>
            <a:r>
              <a:rPr lang="en-GB" sz="1000" dirty="0"/>
              <a:t>Describe what’s happening in the painting</a:t>
            </a:r>
          </a:p>
          <a:p>
            <a:pPr marL="171450" indent="-171450">
              <a:buFont typeface="Courier New" panose="02070309020205020404" pitchFamily="49" charset="0"/>
              <a:buChar char="o"/>
            </a:pPr>
            <a:r>
              <a:rPr lang="en-GB" sz="1000" dirty="0"/>
              <a:t>Predict what will happen next</a:t>
            </a:r>
          </a:p>
          <a:p>
            <a:pPr marL="171450" indent="-171450">
              <a:buFont typeface="Arial" panose="020B0604020202020204" pitchFamily="34" charset="0"/>
              <a:buChar char="•"/>
            </a:pPr>
            <a:r>
              <a:rPr lang="en-GB" sz="1000" dirty="0"/>
              <a:t>I found an old painting in my attic and brought it to the Gallery…</a:t>
            </a:r>
          </a:p>
          <a:p>
            <a:pPr marL="171450" indent="-171450">
              <a:buFont typeface="Arial" panose="020B0604020202020204" pitchFamily="34" charset="0"/>
              <a:buChar char="•"/>
            </a:pPr>
            <a:endParaRPr lang="en-GB" sz="1000" b="1" dirty="0"/>
          </a:p>
          <a:p>
            <a:pPr marL="0" indent="0">
              <a:buNone/>
            </a:pPr>
            <a:r>
              <a:rPr lang="en-GB" sz="1000" b="1" dirty="0"/>
              <a:t>History </a:t>
            </a:r>
          </a:p>
          <a:p>
            <a:pPr marL="171450" indent="-171450">
              <a:buFont typeface="Arial" panose="020B0604020202020204" pitchFamily="34" charset="0"/>
              <a:buChar char="•"/>
            </a:pPr>
            <a:r>
              <a:rPr lang="en-GB" sz="1000" dirty="0"/>
              <a:t>Timeline of events – write out the order of events in the story</a:t>
            </a:r>
          </a:p>
          <a:p>
            <a:pPr marL="171450" indent="-171450">
              <a:buFont typeface="Arial" panose="020B0604020202020204" pitchFamily="34" charset="0"/>
              <a:buChar char="•"/>
            </a:pPr>
            <a:r>
              <a:rPr lang="en-GB" sz="1000" dirty="0"/>
              <a:t>Research about the Baroque period in art</a:t>
            </a:r>
          </a:p>
          <a:p>
            <a:pPr marL="171450" indent="-171450">
              <a:buFont typeface="Arial" panose="020B0604020202020204" pitchFamily="34" charset="0"/>
              <a:buChar char="•"/>
            </a:pPr>
            <a:r>
              <a:rPr lang="en-GB" sz="1000" dirty="0"/>
              <a:t>Caravaggio – find out about his life</a:t>
            </a:r>
          </a:p>
          <a:p>
            <a:pPr marL="0" indent="0">
              <a:buNone/>
            </a:pPr>
            <a:endParaRPr lang="en-GB" sz="1000" b="1" dirty="0"/>
          </a:p>
          <a:p>
            <a:pPr marL="0" indent="0">
              <a:buNone/>
            </a:pPr>
            <a:r>
              <a:rPr lang="en-GB" sz="1000" b="1" dirty="0"/>
              <a:t>Art</a:t>
            </a:r>
          </a:p>
          <a:p>
            <a:pPr marL="171450" indent="-171450">
              <a:buFont typeface="Arial" panose="020B0604020202020204" pitchFamily="34" charset="0"/>
              <a:buChar char="•"/>
            </a:pPr>
            <a:r>
              <a:rPr lang="en-GB" sz="1000" dirty="0"/>
              <a:t>Drawing faces and facial expressions</a:t>
            </a:r>
          </a:p>
          <a:p>
            <a:pPr marL="171450" indent="-171450">
              <a:buFont typeface="Arial" panose="020B0604020202020204" pitchFamily="34" charset="0"/>
              <a:buChar char="•"/>
            </a:pPr>
            <a:r>
              <a:rPr lang="en-GB" sz="1000" dirty="0"/>
              <a:t>Fabric and Fibre montage of the scene</a:t>
            </a:r>
          </a:p>
          <a:p>
            <a:pPr marL="171450" indent="-171450">
              <a:buFont typeface="Arial" panose="020B0604020202020204" pitchFamily="34" charset="0"/>
              <a:buChar char="•"/>
            </a:pPr>
            <a:r>
              <a:rPr lang="en-GB" sz="1000" dirty="0"/>
              <a:t>Construction Diorama of the story </a:t>
            </a:r>
          </a:p>
          <a:p>
            <a:pPr marL="171450" indent="-171450">
              <a:buFont typeface="Arial" panose="020B0604020202020204" pitchFamily="34" charset="0"/>
              <a:buChar char="•"/>
            </a:pPr>
            <a:r>
              <a:rPr lang="en-GB" sz="1000" dirty="0"/>
              <a:t>Exploring tone in colour or in black and white – see worksheet</a:t>
            </a:r>
          </a:p>
          <a:p>
            <a:pPr marL="171450" indent="-171450">
              <a:buFont typeface="Arial" panose="020B0604020202020204" pitchFamily="34" charset="0"/>
              <a:buChar char="•"/>
            </a:pPr>
            <a:endParaRPr lang="en-GB" sz="1000" dirty="0"/>
          </a:p>
          <a:p>
            <a:pPr marL="171450" indent="-171450">
              <a:buFont typeface="Arial" panose="020B0604020202020204" pitchFamily="34" charset="0"/>
              <a:buChar char="•"/>
            </a:pPr>
            <a:endParaRPr lang="en-GB" sz="1000" dirty="0"/>
          </a:p>
          <a:p>
            <a:pPr marL="0" lvl="0" indent="0" algn="l" rtl="0">
              <a:spcBef>
                <a:spcPts val="0"/>
              </a:spcBef>
              <a:spcAft>
                <a:spcPts val="0"/>
              </a:spcAft>
              <a:buNone/>
            </a:pPr>
            <a:endParaRPr lang="en-IE" sz="1000" dirty="0"/>
          </a:p>
          <a:p>
            <a:pPr marL="0" lvl="0" indent="0" algn="l" rtl="0">
              <a:spcBef>
                <a:spcPts val="0"/>
              </a:spcBef>
              <a:spcAft>
                <a:spcPts val="0"/>
              </a:spcAft>
              <a:buNone/>
            </a:pPr>
            <a:endParaRPr sz="1000" dirty="0"/>
          </a:p>
          <a:p>
            <a:pPr marL="0" lvl="0" indent="0" algn="l" rtl="0">
              <a:spcBef>
                <a:spcPts val="1600"/>
              </a:spcBef>
              <a:spcAft>
                <a:spcPts val="0"/>
              </a:spcAft>
              <a:buNone/>
            </a:pPr>
            <a:endParaRPr sz="1000" dirty="0"/>
          </a:p>
          <a:p>
            <a:pPr marL="0" lvl="0" indent="0" algn="l" rtl="0">
              <a:spcBef>
                <a:spcPts val="1600"/>
              </a:spcBef>
              <a:spcAft>
                <a:spcPts val="0"/>
              </a:spcAft>
              <a:buClr>
                <a:schemeClr val="dk2"/>
              </a:buClr>
              <a:buSzPts val="1100"/>
              <a:buFont typeface="Arial"/>
              <a:buNone/>
            </a:pPr>
            <a:endParaRPr sz="1000" dirty="0"/>
          </a:p>
          <a:p>
            <a:pPr marL="0" lvl="0" indent="0" algn="l" rtl="0">
              <a:spcBef>
                <a:spcPts val="1600"/>
              </a:spcBef>
              <a:spcAft>
                <a:spcPts val="0"/>
              </a:spcAft>
              <a:buNone/>
            </a:pPr>
            <a:endParaRPr sz="1000" dirty="0"/>
          </a:p>
          <a:p>
            <a:pPr marL="0" lvl="0" indent="0" algn="l" rtl="0">
              <a:spcBef>
                <a:spcPts val="1600"/>
              </a:spcBef>
              <a:spcAft>
                <a:spcPts val="1600"/>
              </a:spcAft>
              <a:buNone/>
            </a:pPr>
            <a:endParaRPr sz="1000" dirty="0"/>
          </a:p>
        </p:txBody>
      </p:sp>
      <p:sp>
        <p:nvSpPr>
          <p:cNvPr id="79" name="Google Shape;79;p14"/>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15</a:t>
            </a:fld>
            <a:endParaRPr/>
          </a:p>
        </p:txBody>
      </p:sp>
      <p:sp>
        <p:nvSpPr>
          <p:cNvPr id="3" name="Text Placeholder 2">
            <a:extLst>
              <a:ext uri="{FF2B5EF4-FFF2-40B4-BE49-F238E27FC236}">
                <a16:creationId xmlns:a16="http://schemas.microsoft.com/office/drawing/2014/main" id="{7F907DF6-B766-4165-980B-672ECACF2256}"/>
              </a:ext>
            </a:extLst>
          </p:cNvPr>
          <p:cNvSpPr>
            <a:spLocks noGrp="1"/>
          </p:cNvSpPr>
          <p:nvPr>
            <p:ph type="body" idx="2"/>
          </p:nvPr>
        </p:nvSpPr>
        <p:spPr>
          <a:xfrm>
            <a:off x="5650572" y="1359825"/>
            <a:ext cx="3071400" cy="3245250"/>
          </a:xfrm>
        </p:spPr>
        <p:txBody>
          <a:bodyPr/>
          <a:lstStyle/>
          <a:p>
            <a:pPr marL="0" indent="0">
              <a:buNone/>
            </a:pPr>
            <a:r>
              <a:rPr lang="en-GB" sz="1000" b="1" dirty="0"/>
              <a:t>Drama </a:t>
            </a:r>
          </a:p>
          <a:p>
            <a:pPr marL="171450" indent="-171450">
              <a:buFont typeface="Arial" panose="020B0604020202020204" pitchFamily="34" charset="0"/>
              <a:buChar char="•"/>
            </a:pPr>
            <a:r>
              <a:rPr lang="en-GB" sz="1000" dirty="0"/>
              <a:t>Freeze Frame the picture and photograph this for the Gallery - ask pupils to depict the sequence of events through a series of scenes, each representing a character at this significant moment.  </a:t>
            </a:r>
          </a:p>
          <a:p>
            <a:pPr marL="171450" indent="-171450">
              <a:buFont typeface="Arial" panose="020B0604020202020204" pitchFamily="34" charset="0"/>
              <a:buChar char="•"/>
            </a:pPr>
            <a:r>
              <a:rPr lang="en-GB" sz="1000" dirty="0"/>
              <a:t>Conscience Alley - see worksheet </a:t>
            </a:r>
          </a:p>
          <a:p>
            <a:pPr marL="171450" indent="-171450">
              <a:buFont typeface="Arial" panose="020B0604020202020204" pitchFamily="34" charset="0"/>
              <a:buChar char="•"/>
            </a:pPr>
            <a:r>
              <a:rPr lang="en-GB" sz="1000" dirty="0"/>
              <a:t>Dramatize each part of your written story</a:t>
            </a:r>
          </a:p>
          <a:p>
            <a:pPr marL="0" indent="0">
              <a:buNone/>
            </a:pPr>
            <a:endParaRPr lang="en-GB" sz="1000" b="1" dirty="0"/>
          </a:p>
          <a:p>
            <a:pPr marL="0" indent="0">
              <a:buNone/>
            </a:pPr>
            <a:r>
              <a:rPr lang="en-GB" sz="1000" b="1" dirty="0"/>
              <a:t>SPHE </a:t>
            </a:r>
          </a:p>
          <a:p>
            <a:pPr marL="171450" indent="-171450">
              <a:buFont typeface="Arial" panose="020B0604020202020204" pitchFamily="34" charset="0"/>
              <a:buChar char="•"/>
            </a:pPr>
            <a:r>
              <a:rPr lang="en-GB" sz="1000" dirty="0"/>
              <a:t>Emotions – recognising facial expressions – look at the faces in the painting; how do you think they were feeling? Explore how we use our faces to show how we feel. </a:t>
            </a:r>
          </a:p>
          <a:p>
            <a:pPr marL="171450" indent="-171450">
              <a:buFont typeface="Arial" panose="020B0604020202020204" pitchFamily="34" charset="0"/>
              <a:buChar char="•"/>
            </a:pPr>
            <a:r>
              <a:rPr lang="en-GB" sz="1000" dirty="0"/>
              <a:t>Empathic response – how do you feel about what happened to Jesus that day? </a:t>
            </a:r>
            <a:br>
              <a:rPr lang="en-GB" sz="1000" dirty="0"/>
            </a:br>
            <a:r>
              <a:rPr lang="en-GB" sz="1000" dirty="0"/>
              <a:t>Was it fair?</a:t>
            </a:r>
          </a:p>
          <a:p>
            <a:pPr marL="0" indent="0">
              <a:buNone/>
            </a:pPr>
            <a:endParaRPr lang="en-GB" sz="1000" b="1" dirty="0"/>
          </a:p>
          <a:p>
            <a:pPr marL="0" indent="0">
              <a:buNone/>
            </a:pPr>
            <a:r>
              <a:rPr lang="en-GB" sz="1000" b="1" dirty="0"/>
              <a:t>Religion </a:t>
            </a:r>
          </a:p>
          <a:p>
            <a:pPr marL="171450" indent="-171450">
              <a:buFont typeface="Arial" panose="020B0604020202020204" pitchFamily="34" charset="0"/>
              <a:buChar char="•"/>
            </a:pPr>
            <a:r>
              <a:rPr lang="en-GB" sz="1000" dirty="0"/>
              <a:t>The story of Jesus</a:t>
            </a:r>
          </a:p>
          <a:p>
            <a:endParaRPr lang="en-IE" sz="1000" dirty="0"/>
          </a:p>
        </p:txBody>
      </p:sp>
    </p:spTree>
    <p:extLst>
      <p:ext uri="{BB962C8B-B14F-4D97-AF65-F5344CB8AC3E}">
        <p14:creationId xmlns:p14="http://schemas.microsoft.com/office/powerpoint/2010/main" val="25379817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D0D3D4"/>
        </a:solidFill>
        <a:effectLst/>
      </p:bgPr>
    </p:bg>
    <p:spTree>
      <p:nvGrpSpPr>
        <p:cNvPr id="1" name="Shape 73"/>
        <p:cNvGrpSpPr/>
        <p:nvPr/>
      </p:nvGrpSpPr>
      <p:grpSpPr>
        <a:xfrm>
          <a:off x="0" y="0"/>
          <a:ext cx="0" cy="0"/>
          <a:chOff x="0" y="0"/>
          <a:chExt cx="0" cy="0"/>
        </a:xfrm>
      </p:grpSpPr>
      <p:sp>
        <p:nvSpPr>
          <p:cNvPr id="75" name="Google Shape;75;p14"/>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rgbClr val="00263E"/>
                </a:solidFill>
                <a:latin typeface="TyStencil Pro Medium" panose="02000605080000020003" pitchFamily="50" charset="0"/>
              </a:rPr>
              <a:t>Resources</a:t>
            </a:r>
            <a:endParaRPr dirty="0">
              <a:solidFill>
                <a:srgbClr val="00263E"/>
              </a:solidFill>
              <a:latin typeface="TyStencil Pro Medium" panose="02000605080000020003" pitchFamily="50" charset="0"/>
            </a:endParaRPr>
          </a:p>
        </p:txBody>
      </p:sp>
      <p:sp>
        <p:nvSpPr>
          <p:cNvPr id="76" name="Google Shape;76;p14"/>
          <p:cNvSpPr txBox="1">
            <a:spLocks noGrp="1"/>
          </p:cNvSpPr>
          <p:nvPr>
            <p:ph type="body" idx="1"/>
          </p:nvPr>
        </p:nvSpPr>
        <p:spPr>
          <a:xfrm>
            <a:off x="2400250" y="1359825"/>
            <a:ext cx="3160200" cy="3328800"/>
          </a:xfrm>
          <a:prstGeom prst="rect">
            <a:avLst/>
          </a:prstGeom>
        </p:spPr>
        <p:txBody>
          <a:bodyPr spcFirstLastPara="1" wrap="square" lIns="91425" tIns="91425" rIns="91425" bIns="91425" anchor="t" anchorCtr="0">
            <a:noAutofit/>
          </a:bodyPr>
          <a:lstStyle/>
          <a:p>
            <a:pPr marL="0" indent="0">
              <a:buNone/>
            </a:pPr>
            <a:r>
              <a:rPr lang="en-IE" sz="1000" dirty="0">
                <a:latin typeface="Open Sans" panose="020B0606030504020204" pitchFamily="34" charset="0"/>
                <a:ea typeface="Open Sans" panose="020B0606030504020204" pitchFamily="34" charset="0"/>
                <a:cs typeface="Open Sans" panose="020B0606030504020204" pitchFamily="34" charset="0"/>
              </a:rPr>
              <a:t>National Gallery of Ireland</a:t>
            </a:r>
            <a:endParaRPr lang="en-IE" sz="1000" dirty="0">
              <a:latin typeface="Open Sans" panose="020B0606030504020204" pitchFamily="34" charset="0"/>
              <a:ea typeface="Open Sans" panose="020B0606030504020204" pitchFamily="34" charset="0"/>
              <a:cs typeface="Open Sans" panose="020B0606030504020204" pitchFamily="34" charset="0"/>
              <a:hlinkClick r:id="rId3">
                <a:extLst>
                  <a:ext uri="{A12FA001-AC4F-418D-AE19-62706E023703}">
                    <ahyp:hlinkClr xmlns:ahyp="http://schemas.microsoft.com/office/drawing/2018/hyperlinkcolor" val="tx"/>
                  </a:ext>
                </a:extLst>
              </a:hlinkClick>
            </a:endParaRPr>
          </a:p>
          <a:p>
            <a:pPr marL="171450" indent="-171450">
              <a:buFont typeface="Arial" panose="020B0604020202020204" pitchFamily="34" charset="0"/>
              <a:buChar char="•"/>
            </a:pPr>
            <a:r>
              <a:rPr lang="en-IE" sz="1000" dirty="0">
                <a:solidFill>
                  <a:srgbClr val="0563C1"/>
                </a:solidFill>
                <a:latin typeface="Open Sans" panose="020B0606030504020204" pitchFamily="34" charset="0"/>
                <a:ea typeface="Open Sans" panose="020B0606030504020204" pitchFamily="34" charset="0"/>
                <a:cs typeface="Open Sans" panose="020B0606030504020204" pitchFamily="34" charset="0"/>
                <a:hlinkClick r:id="rId3"/>
              </a:rPr>
              <a:t>About the painting</a:t>
            </a:r>
            <a:r>
              <a:rPr lang="en-IE" sz="1000" dirty="0">
                <a:solidFill>
                  <a:srgbClr val="0563C1"/>
                </a:solidFill>
                <a:latin typeface="Open Sans" panose="020B0606030504020204" pitchFamily="34" charset="0"/>
                <a:ea typeface="Open Sans" panose="020B0606030504020204" pitchFamily="34" charset="0"/>
                <a:cs typeface="Open Sans" panose="020B0606030504020204" pitchFamily="34" charset="0"/>
              </a:rPr>
              <a:t> (text)</a:t>
            </a:r>
          </a:p>
          <a:p>
            <a:pPr marL="171450" indent="-171450">
              <a:buFont typeface="Arial" panose="020B0604020202020204" pitchFamily="34" charset="0"/>
              <a:buChar char="•"/>
            </a:pPr>
            <a:r>
              <a:rPr lang="en-GB" sz="1000" b="0" i="0" dirty="0">
                <a:effectLst/>
                <a:latin typeface="Open Sans" panose="020B0606030504020204" pitchFamily="34" charset="0"/>
                <a:ea typeface="Open Sans" panose="020B0606030504020204" pitchFamily="34" charset="0"/>
                <a:cs typeface="Open Sans" panose="020B0606030504020204" pitchFamily="34" charset="0"/>
                <a:hlinkClick r:id="rId4"/>
              </a:rPr>
              <a:t>Behind the Painting: Caravaggio's 'The Taking of Christ’ </a:t>
            </a:r>
            <a:r>
              <a:rPr lang="en-GB" sz="1000" b="0" i="0" dirty="0">
                <a:effectLst/>
                <a:latin typeface="Open Sans" panose="020B0606030504020204" pitchFamily="34" charset="0"/>
                <a:ea typeface="Open Sans" panose="020B0606030504020204" pitchFamily="34" charset="0"/>
                <a:cs typeface="Open Sans" panose="020B0606030504020204" pitchFamily="34" charset="0"/>
              </a:rPr>
              <a:t>(video) </a:t>
            </a:r>
          </a:p>
          <a:p>
            <a:pPr marL="171450" indent="-171450">
              <a:buFont typeface="Arial" panose="020B0604020202020204" pitchFamily="34" charset="0"/>
              <a:buChar char="•"/>
            </a:pPr>
            <a:r>
              <a:rPr lang="en-GB" sz="1000" b="0" i="0" dirty="0">
                <a:solidFill>
                  <a:srgbClr val="333333"/>
                </a:solidFill>
                <a:effectLst/>
                <a:latin typeface="Open Sans" panose="020B0606030504020204" pitchFamily="34" charset="0"/>
                <a:ea typeface="Open Sans" panose="020B0606030504020204" pitchFamily="34" charset="0"/>
                <a:cs typeface="Open Sans" panose="020B0606030504020204" pitchFamily="34" charset="0"/>
                <a:hlinkClick r:id="rId5"/>
              </a:rPr>
              <a:t>How did a masterpiece by Caravaggio end up in a Dublin dining room? </a:t>
            </a:r>
            <a:r>
              <a:rPr lang="en-GB" sz="1000" b="0" i="0" dirty="0">
                <a:solidFill>
                  <a:srgbClr val="333333"/>
                </a:solidFill>
                <a:effectLst/>
                <a:latin typeface="Open Sans" panose="020B0606030504020204" pitchFamily="34" charset="0"/>
                <a:ea typeface="Open Sans" panose="020B0606030504020204" pitchFamily="34" charset="0"/>
                <a:cs typeface="Open Sans" panose="020B0606030504020204" pitchFamily="34" charset="0"/>
              </a:rPr>
              <a:t>(text)</a:t>
            </a:r>
          </a:p>
          <a:p>
            <a:pPr marL="171450" indent="-171450">
              <a:buFont typeface="Arial" panose="020B0604020202020204" pitchFamily="34" charset="0"/>
              <a:buChar char="•"/>
            </a:pPr>
            <a:endParaRPr lang="en-GB" sz="1000" b="0" i="0" dirty="0">
              <a:effectLst/>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GB" sz="1000" dirty="0" err="1">
                <a:latin typeface="Open Sans" panose="020B0606030504020204" pitchFamily="34" charset="0"/>
                <a:ea typeface="Open Sans" panose="020B0606030504020204" pitchFamily="34" charset="0"/>
                <a:cs typeface="Open Sans" panose="020B0606030504020204" pitchFamily="34" charset="0"/>
              </a:rPr>
              <a:t>Kiddle</a:t>
            </a:r>
            <a:endParaRPr lang="en-GB" sz="100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Arial" panose="020B0604020202020204" pitchFamily="34" charset="0"/>
              <a:buChar char="•"/>
            </a:pPr>
            <a:r>
              <a:rPr lang="en-GB" sz="1000" dirty="0">
                <a:latin typeface="Open Sans" panose="020B0606030504020204" pitchFamily="34" charset="0"/>
                <a:ea typeface="Open Sans" panose="020B0606030504020204" pitchFamily="34" charset="0"/>
                <a:cs typeface="Open Sans" panose="020B0606030504020204" pitchFamily="34" charset="0"/>
                <a:hlinkClick r:id="rId6"/>
              </a:rPr>
              <a:t>Caravaggio facts for kids</a:t>
            </a:r>
            <a:r>
              <a:rPr lang="en-GB" sz="1000" dirty="0">
                <a:latin typeface="Open Sans" panose="020B0606030504020204" pitchFamily="34" charset="0"/>
                <a:ea typeface="Open Sans" panose="020B0606030504020204" pitchFamily="34" charset="0"/>
                <a:cs typeface="Open Sans" panose="020B0606030504020204" pitchFamily="34" charset="0"/>
              </a:rPr>
              <a:t> (text)</a:t>
            </a:r>
          </a:p>
          <a:p>
            <a:pPr marL="171450" indent="-171450">
              <a:buFont typeface="Arial" panose="020B0604020202020204" pitchFamily="34" charset="0"/>
              <a:buChar char="•"/>
            </a:pPr>
            <a:endParaRPr lang="en-GB" sz="1000" dirty="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GB" sz="1000" dirty="0">
                <a:latin typeface="Open Sans" panose="020B0606030504020204" pitchFamily="34" charset="0"/>
                <a:ea typeface="Open Sans" panose="020B0606030504020204" pitchFamily="34" charset="0"/>
                <a:cs typeface="Open Sans" panose="020B0606030504020204" pitchFamily="34" charset="0"/>
              </a:rPr>
              <a:t>Twinkl</a:t>
            </a:r>
          </a:p>
          <a:p>
            <a:pPr marL="171450" indent="-171450">
              <a:buFont typeface="Arial" panose="020B0604020202020204" pitchFamily="34" charset="0"/>
              <a:buChar char="•"/>
            </a:pPr>
            <a:r>
              <a:rPr lang="en-GB" sz="1000" dirty="0">
                <a:latin typeface="Open Sans" panose="020B0606030504020204" pitchFamily="34" charset="0"/>
                <a:ea typeface="Open Sans" panose="020B0606030504020204" pitchFamily="34" charset="0"/>
                <a:cs typeface="Open Sans" panose="020B0606030504020204" pitchFamily="34" charset="0"/>
                <a:hlinkClick r:id="rId7"/>
              </a:rPr>
              <a:t>Caravaggio resources</a:t>
            </a:r>
            <a:endParaRPr lang="en-GB" sz="100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Arial" panose="020B0604020202020204" pitchFamily="34" charset="0"/>
              <a:buChar char="•"/>
            </a:pPr>
            <a:r>
              <a:rPr lang="en-GB" sz="1000" dirty="0">
                <a:latin typeface="Open Sans" panose="020B0606030504020204" pitchFamily="34" charset="0"/>
                <a:ea typeface="Open Sans" panose="020B0606030504020204" pitchFamily="34" charset="0"/>
                <a:cs typeface="Open Sans" panose="020B0606030504020204" pitchFamily="34" charset="0"/>
                <a:hlinkClick r:id="rId8"/>
              </a:rPr>
              <a:t>Tone lesson pack</a:t>
            </a:r>
            <a:endParaRPr lang="en-GB" sz="100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Arial" panose="020B0604020202020204" pitchFamily="34" charset="0"/>
              <a:buChar char="•"/>
            </a:pPr>
            <a:endParaRPr lang="en-GB" sz="1000" dirty="0">
              <a:latin typeface="Open Sans" panose="020B0606030504020204" pitchFamily="34" charset="0"/>
              <a:ea typeface="Open Sans" panose="020B0606030504020204" pitchFamily="34" charset="0"/>
              <a:cs typeface="Open Sans" panose="020B0606030504020204" pitchFamily="34" charset="0"/>
            </a:endParaRPr>
          </a:p>
          <a:p>
            <a:pPr marL="0" lvl="0" indent="0" algn="l" rtl="0">
              <a:spcBef>
                <a:spcPts val="0"/>
              </a:spcBef>
              <a:spcAft>
                <a:spcPts val="0"/>
              </a:spcAft>
              <a:buNone/>
            </a:pPr>
            <a:r>
              <a:rPr lang="en-IE" sz="1000" dirty="0">
                <a:latin typeface="Open Sans" panose="020B0606030504020204" pitchFamily="34" charset="0"/>
                <a:ea typeface="Open Sans" panose="020B0606030504020204" pitchFamily="34" charset="0"/>
                <a:cs typeface="Open Sans" panose="020B0606030504020204" pitchFamily="34" charset="0"/>
              </a:rPr>
              <a:t>Britannica Kids</a:t>
            </a:r>
          </a:p>
          <a:p>
            <a:pPr marL="171450" indent="-171450">
              <a:buFont typeface="Arial" panose="020B0604020202020204" pitchFamily="34" charset="0"/>
              <a:buChar char="•"/>
            </a:pPr>
            <a:r>
              <a:rPr lang="en-IE" sz="1000" dirty="0">
                <a:latin typeface="Open Sans" panose="020B0606030504020204" pitchFamily="34" charset="0"/>
                <a:ea typeface="Open Sans" panose="020B0606030504020204" pitchFamily="34" charset="0"/>
                <a:cs typeface="Open Sans" panose="020B0606030504020204" pitchFamily="34" charset="0"/>
                <a:hlinkClick r:id="rId9"/>
              </a:rPr>
              <a:t>Caravaggio </a:t>
            </a:r>
            <a:endParaRPr lang="en-IE" sz="1000" dirty="0">
              <a:latin typeface="Open Sans" panose="020B0606030504020204" pitchFamily="34" charset="0"/>
              <a:ea typeface="Open Sans" panose="020B0606030504020204" pitchFamily="34" charset="0"/>
              <a:cs typeface="Open Sans" panose="020B0606030504020204" pitchFamily="34" charset="0"/>
            </a:endParaRPr>
          </a:p>
          <a:p>
            <a:pPr marL="0" lvl="0" indent="0" algn="l" rtl="0">
              <a:spcBef>
                <a:spcPts val="0"/>
              </a:spcBef>
              <a:spcAft>
                <a:spcPts val="0"/>
              </a:spcAft>
              <a:buNone/>
            </a:pPr>
            <a:endParaRPr sz="1000" dirty="0"/>
          </a:p>
          <a:p>
            <a:pPr marL="0" lvl="0" indent="0" algn="l" rtl="0">
              <a:spcBef>
                <a:spcPts val="1600"/>
              </a:spcBef>
              <a:spcAft>
                <a:spcPts val="0"/>
              </a:spcAft>
              <a:buNone/>
            </a:pPr>
            <a:endParaRPr sz="1000" dirty="0"/>
          </a:p>
          <a:p>
            <a:pPr marL="0" lvl="0" indent="0" algn="l" rtl="0">
              <a:spcBef>
                <a:spcPts val="1600"/>
              </a:spcBef>
              <a:spcAft>
                <a:spcPts val="0"/>
              </a:spcAft>
              <a:buClr>
                <a:schemeClr val="dk2"/>
              </a:buClr>
              <a:buSzPts val="1100"/>
              <a:buFont typeface="Arial"/>
              <a:buNone/>
            </a:pPr>
            <a:endParaRPr sz="1000" dirty="0"/>
          </a:p>
          <a:p>
            <a:pPr marL="0" lvl="0" indent="0" algn="l" rtl="0">
              <a:spcBef>
                <a:spcPts val="1600"/>
              </a:spcBef>
              <a:spcAft>
                <a:spcPts val="0"/>
              </a:spcAft>
              <a:buNone/>
            </a:pPr>
            <a:endParaRPr sz="1000" dirty="0"/>
          </a:p>
          <a:p>
            <a:pPr marL="0" lvl="0" indent="0" algn="l" rtl="0">
              <a:spcBef>
                <a:spcPts val="1600"/>
              </a:spcBef>
              <a:spcAft>
                <a:spcPts val="1600"/>
              </a:spcAft>
              <a:buNone/>
            </a:pPr>
            <a:endParaRPr sz="1000" dirty="0"/>
          </a:p>
        </p:txBody>
      </p:sp>
      <p:sp>
        <p:nvSpPr>
          <p:cNvPr id="79" name="Google Shape;79;p14"/>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16</a:t>
            </a:fld>
            <a:endParaRPr/>
          </a:p>
        </p:txBody>
      </p:sp>
      <p:sp>
        <p:nvSpPr>
          <p:cNvPr id="3" name="Text Placeholder 2">
            <a:extLst>
              <a:ext uri="{FF2B5EF4-FFF2-40B4-BE49-F238E27FC236}">
                <a16:creationId xmlns:a16="http://schemas.microsoft.com/office/drawing/2014/main" id="{7F907DF6-B766-4165-980B-672ECACF2256}"/>
              </a:ext>
            </a:extLst>
          </p:cNvPr>
          <p:cNvSpPr>
            <a:spLocks noGrp="1"/>
          </p:cNvSpPr>
          <p:nvPr>
            <p:ph type="body" idx="2"/>
          </p:nvPr>
        </p:nvSpPr>
        <p:spPr>
          <a:xfrm>
            <a:off x="5650572" y="1359825"/>
            <a:ext cx="3071400" cy="3245250"/>
          </a:xfrm>
        </p:spPr>
        <p:txBody>
          <a:bodyPr/>
          <a:lstStyle/>
          <a:p>
            <a:pPr marL="0" indent="0">
              <a:buNone/>
            </a:pPr>
            <a:endParaRPr lang="en-IE" sz="1000" dirty="0"/>
          </a:p>
          <a:p>
            <a:pPr marL="0" indent="0">
              <a:buNone/>
            </a:pPr>
            <a:endParaRPr lang="en-US" sz="1000" dirty="0"/>
          </a:p>
          <a:p>
            <a:endParaRPr lang="en-IE" sz="1000" dirty="0"/>
          </a:p>
        </p:txBody>
      </p:sp>
    </p:spTree>
    <p:extLst>
      <p:ext uri="{BB962C8B-B14F-4D97-AF65-F5344CB8AC3E}">
        <p14:creationId xmlns:p14="http://schemas.microsoft.com/office/powerpoint/2010/main" val="36881977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263E"/>
        </a:solidFill>
        <a:effectLst/>
      </p:bgPr>
    </p:bg>
    <p:spTree>
      <p:nvGrpSpPr>
        <p:cNvPr id="1" name="Shape 106"/>
        <p:cNvGrpSpPr/>
        <p:nvPr/>
      </p:nvGrpSpPr>
      <p:grpSpPr>
        <a:xfrm>
          <a:off x="0" y="0"/>
          <a:ext cx="0" cy="0"/>
          <a:chOff x="0" y="0"/>
          <a:chExt cx="0" cy="0"/>
        </a:xfrm>
      </p:grpSpPr>
      <p:sp>
        <p:nvSpPr>
          <p:cNvPr id="107" name="Google Shape;107;p17"/>
          <p:cNvSpPr txBox="1">
            <a:spLocks noGrp="1"/>
          </p:cNvSpPr>
          <p:nvPr>
            <p:ph type="title"/>
          </p:nvPr>
        </p:nvSpPr>
        <p:spPr>
          <a:xfrm>
            <a:off x="5036024" y="575949"/>
            <a:ext cx="3766782" cy="3613913"/>
          </a:xfrm>
          <a:prstGeom prst="rect">
            <a:avLst/>
          </a:prstGeom>
        </p:spPr>
        <p:txBody>
          <a:bodyPr spcFirstLastPara="1" wrap="square" lIns="91425" tIns="91425" rIns="91425" bIns="91425" anchor="t" anchorCtr="0">
            <a:noAutofit/>
          </a:bodyPr>
          <a:lstStyle/>
          <a:p>
            <a:pPr lvl="0"/>
            <a:r>
              <a:rPr lang="en-IE" sz="2800" dirty="0">
                <a:solidFill>
                  <a:schemeClr val="bg1"/>
                </a:solidFill>
                <a:latin typeface="TyStencil Pro Medium" panose="02000605080000020003" pitchFamily="50" charset="0"/>
                <a:ea typeface="Open Sans" panose="020B0604020202020204" charset="0"/>
                <a:cs typeface="Open Sans" panose="020B0604020202020204" charset="0"/>
              </a:rPr>
              <a:t>Worksheets</a:t>
            </a:r>
            <a:br>
              <a:rPr lang="en-IE" dirty="0">
                <a:solidFill>
                  <a:schemeClr val="bg1"/>
                </a:solidFill>
                <a:latin typeface="TyStencil Pro Medium" panose="02000605080000020003" pitchFamily="50" charset="0"/>
              </a:rPr>
            </a:br>
            <a:br>
              <a:rPr lang="en-IE" sz="2000" b="0" dirty="0">
                <a:solidFill>
                  <a:schemeClr val="bg1"/>
                </a:solidFill>
                <a:latin typeface="Open Sans" panose="020B0604020202020204" charset="0"/>
                <a:ea typeface="Open Sans" panose="020B0604020202020204" charset="0"/>
                <a:cs typeface="Open Sans" panose="020B0604020202020204" charset="0"/>
              </a:rPr>
            </a:br>
            <a:r>
              <a:rPr lang="en-GB" sz="1000" b="0" dirty="0">
                <a:solidFill>
                  <a:schemeClr val="bg1"/>
                </a:solidFill>
                <a:latin typeface="Open Sans" panose="020B0604020202020204" charset="0"/>
                <a:ea typeface="Open Sans" panose="020B0604020202020204" charset="0"/>
                <a:cs typeface="Open Sans" panose="020B0604020202020204" charset="0"/>
              </a:rPr>
              <a:t>These are also available as downloadable Word documents</a:t>
            </a:r>
            <a:endParaRPr dirty="0"/>
          </a:p>
        </p:txBody>
      </p:sp>
      <p:sp>
        <p:nvSpPr>
          <p:cNvPr id="111" name="Google Shape;111;p17"/>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solidFill>
                  <a:schemeClr val="bg1"/>
                </a:solidFill>
              </a:rPr>
              <a:t>17</a:t>
            </a:fld>
            <a:endParaRPr>
              <a:solidFill>
                <a:schemeClr val="bg1"/>
              </a:solidFill>
            </a:endParaRPr>
          </a:p>
        </p:txBody>
      </p:sp>
      <p:pic>
        <p:nvPicPr>
          <p:cNvPr id="4" name="Picture 3" descr="Painting: The Taking of Christ">
            <a:extLst>
              <a:ext uri="{FF2B5EF4-FFF2-40B4-BE49-F238E27FC236}">
                <a16:creationId xmlns:a16="http://schemas.microsoft.com/office/drawing/2014/main" id="{F81EDC92-9A52-4386-885E-1CEA139DB760}"/>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5188" y="635105"/>
            <a:ext cx="4787255" cy="3741040"/>
          </a:xfrm>
          <a:prstGeom prst="rect">
            <a:avLst/>
          </a:prstGeom>
        </p:spPr>
      </p:pic>
      <p:pic>
        <p:nvPicPr>
          <p:cNvPr id="7" name="Picture 6" descr="Icon&#10;&#10;Description automatically generated">
            <a:extLst>
              <a:ext uri="{FF2B5EF4-FFF2-40B4-BE49-F238E27FC236}">
                <a16:creationId xmlns:a16="http://schemas.microsoft.com/office/drawing/2014/main" id="{7F7F33A1-0194-46B9-AC97-BFF34E32AC57}"/>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8153112" y="4120630"/>
            <a:ext cx="618688" cy="634069"/>
          </a:xfrm>
          <a:prstGeom prst="rect">
            <a:avLst/>
          </a:prstGeom>
        </p:spPr>
      </p:pic>
    </p:spTree>
    <p:extLst>
      <p:ext uri="{BB962C8B-B14F-4D97-AF65-F5344CB8AC3E}">
        <p14:creationId xmlns:p14="http://schemas.microsoft.com/office/powerpoint/2010/main" val="37558192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D0D3D4"/>
        </a:solidFill>
        <a:effectLst/>
      </p:bgPr>
    </p:bg>
    <p:spTree>
      <p:nvGrpSpPr>
        <p:cNvPr id="1" name="Shape 73"/>
        <p:cNvGrpSpPr/>
        <p:nvPr/>
      </p:nvGrpSpPr>
      <p:grpSpPr>
        <a:xfrm>
          <a:off x="0" y="0"/>
          <a:ext cx="0" cy="0"/>
          <a:chOff x="0" y="0"/>
          <a:chExt cx="0" cy="0"/>
        </a:xfrm>
      </p:grpSpPr>
      <p:sp>
        <p:nvSpPr>
          <p:cNvPr id="75" name="Google Shape;75;p14"/>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latin typeface="TyStencil Pro Medium" panose="02000605080000020003" pitchFamily="50" charset="0"/>
              </a:rPr>
              <a:t>Conscience Alley </a:t>
            </a:r>
            <a:endParaRPr dirty="0">
              <a:latin typeface="TyStencil Pro Medium" panose="02000605080000020003" pitchFamily="50" charset="0"/>
            </a:endParaRPr>
          </a:p>
        </p:txBody>
      </p:sp>
      <p:sp>
        <p:nvSpPr>
          <p:cNvPr id="76" name="Google Shape;76;p14"/>
          <p:cNvSpPr txBox="1">
            <a:spLocks noGrp="1"/>
          </p:cNvSpPr>
          <p:nvPr>
            <p:ph type="body" idx="1"/>
          </p:nvPr>
        </p:nvSpPr>
        <p:spPr>
          <a:xfrm>
            <a:off x="2400250" y="1359825"/>
            <a:ext cx="3160200" cy="3328800"/>
          </a:xfrm>
          <a:prstGeom prst="rect">
            <a:avLst/>
          </a:prstGeom>
        </p:spPr>
        <p:txBody>
          <a:bodyPr spcFirstLastPara="1" wrap="square" lIns="91425" tIns="91425" rIns="91425" bIns="91425" anchor="t" anchorCtr="0">
            <a:noAutofit/>
          </a:bodyPr>
          <a:lstStyle/>
          <a:p>
            <a:pPr marL="0" indent="0">
              <a:buNone/>
            </a:pPr>
            <a:r>
              <a:rPr lang="en-US" sz="1000" dirty="0">
                <a:solidFill>
                  <a:srgbClr val="30302F"/>
                </a:solidFill>
              </a:rPr>
              <a:t>A useful technique for exploring any kind of dilemma faced by a character, providing an opportunity to </a:t>
            </a:r>
            <a:r>
              <a:rPr lang="en-US" sz="1000" dirty="0" err="1">
                <a:solidFill>
                  <a:srgbClr val="30302F"/>
                </a:solidFill>
              </a:rPr>
              <a:t>analyse</a:t>
            </a:r>
            <a:r>
              <a:rPr lang="en-US" sz="1000" dirty="0">
                <a:solidFill>
                  <a:srgbClr val="30302F"/>
                </a:solidFill>
              </a:rPr>
              <a:t> a decisive moment in greater detail. </a:t>
            </a:r>
          </a:p>
          <a:p>
            <a:pPr marL="0" indent="0">
              <a:buNone/>
            </a:pPr>
            <a:endParaRPr lang="en-US" sz="1000" dirty="0">
              <a:solidFill>
                <a:srgbClr val="30302F"/>
              </a:solidFill>
            </a:endParaRPr>
          </a:p>
          <a:p>
            <a:pPr marL="0" indent="0">
              <a:buNone/>
            </a:pPr>
            <a:r>
              <a:rPr lang="en-US" sz="1000" dirty="0">
                <a:solidFill>
                  <a:srgbClr val="30302F"/>
                </a:solidFill>
              </a:rPr>
              <a:t>The class forms two lines facing each other. </a:t>
            </a:r>
          </a:p>
          <a:p>
            <a:pPr marL="0" indent="0">
              <a:buNone/>
            </a:pPr>
            <a:r>
              <a:rPr lang="en-US" sz="1000" dirty="0">
                <a:solidFill>
                  <a:srgbClr val="30302F"/>
                </a:solidFill>
              </a:rPr>
              <a:t>One person (the teacher or a participant) walks between the lines as each member of the group speaks their advice. </a:t>
            </a:r>
          </a:p>
          <a:p>
            <a:pPr marL="0" indent="0">
              <a:buNone/>
            </a:pPr>
            <a:endParaRPr lang="en-US" sz="1000" dirty="0">
              <a:solidFill>
                <a:srgbClr val="30302F"/>
              </a:solidFill>
            </a:endParaRPr>
          </a:p>
          <a:p>
            <a:pPr marL="0" indent="0">
              <a:buNone/>
            </a:pPr>
            <a:r>
              <a:rPr lang="en-US" sz="1000" dirty="0">
                <a:solidFill>
                  <a:srgbClr val="30302F"/>
                </a:solidFill>
              </a:rPr>
              <a:t>It can be </a:t>
            </a:r>
            <a:r>
              <a:rPr lang="en-US" sz="1000" dirty="0" err="1">
                <a:solidFill>
                  <a:srgbClr val="30302F"/>
                </a:solidFill>
              </a:rPr>
              <a:t>organised</a:t>
            </a:r>
            <a:r>
              <a:rPr lang="en-US" sz="1000" dirty="0">
                <a:solidFill>
                  <a:srgbClr val="30302F"/>
                </a:solidFill>
              </a:rPr>
              <a:t> so that those on one side give opposing advice to those on the other. </a:t>
            </a:r>
          </a:p>
          <a:p>
            <a:pPr marL="0" indent="0">
              <a:buNone/>
            </a:pPr>
            <a:endParaRPr lang="en-US" sz="1000" dirty="0">
              <a:solidFill>
                <a:srgbClr val="30302F"/>
              </a:solidFill>
            </a:endParaRPr>
          </a:p>
          <a:p>
            <a:pPr marL="0" indent="0">
              <a:buNone/>
            </a:pPr>
            <a:r>
              <a:rPr lang="en-US" sz="1000" dirty="0">
                <a:solidFill>
                  <a:srgbClr val="30302F"/>
                </a:solidFill>
              </a:rPr>
              <a:t>When the character reaches the end of the alley, she makes her decision. </a:t>
            </a:r>
            <a:endParaRPr lang="en-IE" sz="1000" dirty="0"/>
          </a:p>
          <a:p>
            <a:pPr marL="171450" indent="-171450">
              <a:buFont typeface="Arial" panose="020B0604020202020204" pitchFamily="34" charset="0"/>
              <a:buChar char="•"/>
            </a:pPr>
            <a:endParaRPr lang="en-GB" sz="1000" dirty="0"/>
          </a:p>
          <a:p>
            <a:pPr marL="171450" indent="-171450">
              <a:buFont typeface="Arial" panose="020B0604020202020204" pitchFamily="34" charset="0"/>
              <a:buChar char="•"/>
            </a:pPr>
            <a:endParaRPr lang="en-GB" sz="1000" dirty="0"/>
          </a:p>
          <a:p>
            <a:pPr marL="0" lvl="0" indent="0" algn="l" rtl="0">
              <a:spcBef>
                <a:spcPts val="0"/>
              </a:spcBef>
              <a:spcAft>
                <a:spcPts val="0"/>
              </a:spcAft>
              <a:buNone/>
            </a:pPr>
            <a:endParaRPr lang="en-IE" sz="1000" dirty="0"/>
          </a:p>
          <a:p>
            <a:pPr marL="0" lvl="0" indent="0" algn="l" rtl="0">
              <a:spcBef>
                <a:spcPts val="0"/>
              </a:spcBef>
              <a:spcAft>
                <a:spcPts val="0"/>
              </a:spcAft>
              <a:buNone/>
            </a:pPr>
            <a:endParaRPr sz="1000" dirty="0"/>
          </a:p>
          <a:p>
            <a:pPr marL="0" lvl="0" indent="0" algn="l" rtl="0">
              <a:spcBef>
                <a:spcPts val="1600"/>
              </a:spcBef>
              <a:spcAft>
                <a:spcPts val="0"/>
              </a:spcAft>
              <a:buNone/>
            </a:pPr>
            <a:endParaRPr sz="1000" dirty="0"/>
          </a:p>
          <a:p>
            <a:pPr marL="0" lvl="0" indent="0" algn="l" rtl="0">
              <a:spcBef>
                <a:spcPts val="1600"/>
              </a:spcBef>
              <a:spcAft>
                <a:spcPts val="0"/>
              </a:spcAft>
              <a:buClr>
                <a:schemeClr val="dk2"/>
              </a:buClr>
              <a:buSzPts val="1100"/>
              <a:buFont typeface="Arial"/>
              <a:buNone/>
            </a:pPr>
            <a:endParaRPr sz="1000" dirty="0"/>
          </a:p>
          <a:p>
            <a:pPr marL="0" lvl="0" indent="0" algn="l" rtl="0">
              <a:spcBef>
                <a:spcPts val="1600"/>
              </a:spcBef>
              <a:spcAft>
                <a:spcPts val="0"/>
              </a:spcAft>
              <a:buNone/>
            </a:pPr>
            <a:endParaRPr sz="1000" dirty="0"/>
          </a:p>
          <a:p>
            <a:pPr marL="0" lvl="0" indent="0" algn="l" rtl="0">
              <a:spcBef>
                <a:spcPts val="1600"/>
              </a:spcBef>
              <a:spcAft>
                <a:spcPts val="1600"/>
              </a:spcAft>
              <a:buNone/>
            </a:pPr>
            <a:endParaRPr sz="1000" dirty="0"/>
          </a:p>
        </p:txBody>
      </p:sp>
      <p:sp>
        <p:nvSpPr>
          <p:cNvPr id="79" name="Google Shape;79;p14"/>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18</a:t>
            </a:fld>
            <a:endParaRPr/>
          </a:p>
        </p:txBody>
      </p:sp>
      <p:sp>
        <p:nvSpPr>
          <p:cNvPr id="3" name="Text Placeholder 2">
            <a:extLst>
              <a:ext uri="{FF2B5EF4-FFF2-40B4-BE49-F238E27FC236}">
                <a16:creationId xmlns:a16="http://schemas.microsoft.com/office/drawing/2014/main" id="{7F907DF6-B766-4165-980B-672ECACF2256}"/>
              </a:ext>
            </a:extLst>
          </p:cNvPr>
          <p:cNvSpPr>
            <a:spLocks noGrp="1"/>
          </p:cNvSpPr>
          <p:nvPr>
            <p:ph type="body" idx="2"/>
          </p:nvPr>
        </p:nvSpPr>
        <p:spPr>
          <a:xfrm>
            <a:off x="5650572" y="1359825"/>
            <a:ext cx="3071400" cy="3245250"/>
          </a:xfrm>
        </p:spPr>
        <p:txBody>
          <a:bodyPr/>
          <a:lstStyle/>
          <a:p>
            <a:pPr marL="0" indent="0">
              <a:buNone/>
            </a:pPr>
            <a:r>
              <a:rPr lang="en-IE" sz="1000" dirty="0"/>
              <a:t>Ideas for decisions to make from the painting:</a:t>
            </a:r>
          </a:p>
          <a:p>
            <a:pPr marL="0" indent="0">
              <a:buNone/>
            </a:pPr>
            <a:endParaRPr lang="en-IE" sz="1000" dirty="0"/>
          </a:p>
          <a:p>
            <a:pPr marL="0" indent="0">
              <a:buNone/>
            </a:pPr>
            <a:r>
              <a:rPr lang="en-IE" sz="1000" dirty="0"/>
              <a:t>Imagine it is five minutes before this scene – </a:t>
            </a:r>
          </a:p>
          <a:p>
            <a:pPr>
              <a:buFont typeface="Arial" panose="020B0604020202020204" pitchFamily="34" charset="0"/>
              <a:buChar char="•"/>
            </a:pPr>
            <a:r>
              <a:rPr lang="en-IE" sz="1000" dirty="0"/>
              <a:t>Advise Judas on his decision to point out Jesus to the Roman Guards</a:t>
            </a:r>
          </a:p>
          <a:p>
            <a:pPr>
              <a:buFont typeface="Arial" panose="020B0604020202020204" pitchFamily="34" charset="0"/>
              <a:buChar char="•"/>
            </a:pPr>
            <a:r>
              <a:rPr lang="en-IE" sz="1000" dirty="0"/>
              <a:t>Advise Jesus on what is about to happen and what he should do</a:t>
            </a:r>
          </a:p>
          <a:p>
            <a:pPr>
              <a:buFont typeface="Arial" panose="020B0604020202020204" pitchFamily="34" charset="0"/>
              <a:buChar char="•"/>
            </a:pPr>
            <a:r>
              <a:rPr lang="en-IE" sz="1000" dirty="0"/>
              <a:t>Advise the other apostles </a:t>
            </a:r>
          </a:p>
          <a:p>
            <a:pPr marL="139700" indent="0">
              <a:buNone/>
            </a:pPr>
            <a:endParaRPr lang="en-IE" sz="1000" dirty="0"/>
          </a:p>
          <a:p>
            <a:pPr marL="139700" indent="0">
              <a:buNone/>
            </a:pPr>
            <a:r>
              <a:rPr lang="en-IE" sz="1000" dirty="0"/>
              <a:t>Imagine it is the moment of this scene – </a:t>
            </a:r>
          </a:p>
          <a:p>
            <a:pPr>
              <a:buFont typeface="Arial" panose="020B0604020202020204" pitchFamily="34" charset="0"/>
              <a:buChar char="•"/>
            </a:pPr>
            <a:r>
              <a:rPr lang="en-IE" sz="1000" dirty="0"/>
              <a:t>Advise Jesus on what to do</a:t>
            </a:r>
          </a:p>
          <a:p>
            <a:pPr>
              <a:buFont typeface="Arial" panose="020B0604020202020204" pitchFamily="34" charset="0"/>
              <a:buChar char="•"/>
            </a:pPr>
            <a:r>
              <a:rPr lang="en-IE" sz="1000" dirty="0"/>
              <a:t>Advise the man on the left of the painting on what to do</a:t>
            </a:r>
          </a:p>
          <a:p>
            <a:endParaRPr lang="en-IE" sz="1000" dirty="0"/>
          </a:p>
        </p:txBody>
      </p:sp>
    </p:spTree>
    <p:extLst>
      <p:ext uri="{BB962C8B-B14F-4D97-AF65-F5344CB8AC3E}">
        <p14:creationId xmlns:p14="http://schemas.microsoft.com/office/powerpoint/2010/main" val="4345717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4E95FA3-2DAB-43A3-8CD9-9343EF94AD57}"/>
              </a:ext>
            </a:extLst>
          </p:cNvPr>
          <p:cNvSpPr txBox="1"/>
          <p:nvPr/>
        </p:nvSpPr>
        <p:spPr>
          <a:xfrm>
            <a:off x="278606" y="204401"/>
            <a:ext cx="4572000" cy="323165"/>
          </a:xfrm>
          <a:prstGeom prst="rect">
            <a:avLst/>
          </a:prstGeom>
          <a:noFill/>
        </p:spPr>
        <p:txBody>
          <a:bodyPr wrap="square">
            <a:spAutoFit/>
          </a:bodyPr>
          <a:lstStyle/>
          <a:p>
            <a:r>
              <a:rPr lang="en-IE" sz="1500" b="1" dirty="0">
                <a:solidFill>
                  <a:srgbClr val="00263E"/>
                </a:solidFill>
                <a:latin typeface="Open Sans" panose="020B0604020202020204" charset="0"/>
                <a:ea typeface="Open Sans" panose="020B0604020202020204" charset="0"/>
                <a:cs typeface="Open Sans" panose="020B0604020202020204" charset="0"/>
              </a:rPr>
              <a:t>Story Writing </a:t>
            </a:r>
            <a:r>
              <a:rPr lang="en-IE" sz="1500" dirty="0">
                <a:solidFill>
                  <a:srgbClr val="00263E"/>
                </a:solidFill>
                <a:latin typeface="Open Sans" panose="020B0604020202020204" charset="0"/>
                <a:ea typeface="Open Sans" panose="020B0604020202020204" charset="0"/>
                <a:cs typeface="Open Sans" panose="020B0604020202020204" charset="0"/>
              </a:rPr>
              <a:t>  </a:t>
            </a:r>
            <a:endParaRPr lang="en-IE" sz="1500" b="1" dirty="0">
              <a:solidFill>
                <a:srgbClr val="00263E"/>
              </a:solidFill>
              <a:latin typeface="Open Sans" panose="020B0604020202020204" charset="0"/>
              <a:ea typeface="Open Sans" panose="020B0604020202020204" charset="0"/>
              <a:cs typeface="Open Sans" panose="020B0604020202020204" charset="0"/>
            </a:endParaRPr>
          </a:p>
        </p:txBody>
      </p:sp>
      <p:graphicFrame>
        <p:nvGraphicFramePr>
          <p:cNvPr id="4" name="Table 3">
            <a:extLst>
              <a:ext uri="{FF2B5EF4-FFF2-40B4-BE49-F238E27FC236}">
                <a16:creationId xmlns:a16="http://schemas.microsoft.com/office/drawing/2014/main" id="{9B59D094-EF36-42D1-AE95-91E1CD40F123}"/>
              </a:ext>
            </a:extLst>
          </p:cNvPr>
          <p:cNvGraphicFramePr>
            <a:graphicFrameLocks noGrp="1"/>
          </p:cNvGraphicFramePr>
          <p:nvPr>
            <p:extLst>
              <p:ext uri="{D42A27DB-BD31-4B8C-83A1-F6EECF244321}">
                <p14:modId xmlns:p14="http://schemas.microsoft.com/office/powerpoint/2010/main" val="4259751578"/>
              </p:ext>
            </p:extLst>
          </p:nvPr>
        </p:nvGraphicFramePr>
        <p:xfrm>
          <a:off x="428625" y="532591"/>
          <a:ext cx="8067782" cy="4270712"/>
        </p:xfrm>
        <a:graphic>
          <a:graphicData uri="http://schemas.openxmlformats.org/drawingml/2006/table">
            <a:tbl>
              <a:tblPr firstRow="1" bandRow="1">
                <a:tableStyleId>{5940675A-B579-460E-94D1-54222C63F5DA}</a:tableStyleId>
              </a:tblPr>
              <a:tblGrid>
                <a:gridCol w="1964933">
                  <a:extLst>
                    <a:ext uri="{9D8B030D-6E8A-4147-A177-3AD203B41FA5}">
                      <a16:colId xmlns:a16="http://schemas.microsoft.com/office/drawing/2014/main" val="2097339074"/>
                    </a:ext>
                  </a:extLst>
                </a:gridCol>
                <a:gridCol w="6102849">
                  <a:extLst>
                    <a:ext uri="{9D8B030D-6E8A-4147-A177-3AD203B41FA5}">
                      <a16:colId xmlns:a16="http://schemas.microsoft.com/office/drawing/2014/main" val="4190952561"/>
                    </a:ext>
                  </a:extLst>
                </a:gridCol>
              </a:tblGrid>
              <a:tr h="388620">
                <a:tc gridSpan="2">
                  <a:txBody>
                    <a:bodyPr/>
                    <a:lstStyle/>
                    <a:p>
                      <a:r>
                        <a:rPr lang="en-IE" sz="1100" dirty="0">
                          <a:solidFill>
                            <a:srgbClr val="00263E"/>
                          </a:solidFill>
                          <a:latin typeface="Open Sans" panose="020B0604020202020204" charset="0"/>
                          <a:ea typeface="Open Sans" panose="020B0604020202020204" charset="0"/>
                          <a:cs typeface="Open Sans" panose="020B0604020202020204" charset="0"/>
                        </a:rPr>
                        <a:t>Pick your favourite person in the painting. Write the story of the Taking of Christ from their perspective (point of view). You can add an alternative story or outcome if you wish. Use this template to plan your story.</a:t>
                      </a:r>
                    </a:p>
                  </a:txBody>
                  <a:tcPr marL="68580" marR="68580" marT="34290" marB="34290"/>
                </a:tc>
                <a:tc hMerge="1">
                  <a:txBody>
                    <a:bodyPr/>
                    <a:lstStyle/>
                    <a:p>
                      <a:endParaRPr lang="en-IE" dirty="0"/>
                    </a:p>
                  </a:txBody>
                  <a:tcPr/>
                </a:tc>
                <a:extLst>
                  <a:ext uri="{0D108BD9-81ED-4DB2-BD59-A6C34878D82A}">
                    <a16:rowId xmlns:a16="http://schemas.microsoft.com/office/drawing/2014/main" val="1143160144"/>
                  </a:ext>
                </a:extLst>
              </a:tr>
              <a:tr h="387524">
                <a:tc>
                  <a:txBody>
                    <a:bodyPr/>
                    <a:lstStyle/>
                    <a:p>
                      <a:r>
                        <a:rPr lang="en-IE" sz="1100" dirty="0">
                          <a:solidFill>
                            <a:srgbClr val="00263E"/>
                          </a:solidFill>
                          <a:latin typeface="Open Sans" panose="020B0604020202020204" charset="0"/>
                          <a:ea typeface="Open Sans" panose="020B0604020202020204" charset="0"/>
                          <a:cs typeface="Open Sans" panose="020B0604020202020204" charset="0"/>
                        </a:rPr>
                        <a:t>Setting</a:t>
                      </a:r>
                    </a:p>
                  </a:txBody>
                  <a:tcPr marL="68580" marR="68580" marT="34290" marB="34290"/>
                </a:tc>
                <a:tc>
                  <a:txBody>
                    <a:bodyPr/>
                    <a:lstStyle/>
                    <a:p>
                      <a:endParaRPr lang="en-IE" sz="1100" dirty="0">
                        <a:solidFill>
                          <a:srgbClr val="00263E"/>
                        </a:solidFill>
                        <a:latin typeface="Open Sans" panose="020B0604020202020204" charset="0"/>
                        <a:ea typeface="Open Sans" panose="020B0604020202020204" charset="0"/>
                        <a:cs typeface="Open Sans" panose="020B0604020202020204" charset="0"/>
                      </a:endParaRPr>
                    </a:p>
                  </a:txBody>
                  <a:tcPr marL="68580" marR="68580" marT="34290" marB="34290"/>
                </a:tc>
                <a:extLst>
                  <a:ext uri="{0D108BD9-81ED-4DB2-BD59-A6C34878D82A}">
                    <a16:rowId xmlns:a16="http://schemas.microsoft.com/office/drawing/2014/main" val="832315327"/>
                  </a:ext>
                </a:extLst>
              </a:tr>
              <a:tr h="547605">
                <a:tc>
                  <a:txBody>
                    <a:bodyPr/>
                    <a:lstStyle/>
                    <a:p>
                      <a:r>
                        <a:rPr lang="en-IE" sz="1100" dirty="0">
                          <a:solidFill>
                            <a:srgbClr val="00263E"/>
                          </a:solidFill>
                          <a:latin typeface="Open Sans" panose="020B0604020202020204" charset="0"/>
                          <a:ea typeface="Open Sans" panose="020B0604020202020204" charset="0"/>
                          <a:cs typeface="Open Sans" panose="020B0604020202020204" charset="0"/>
                        </a:rPr>
                        <a:t>Characters </a:t>
                      </a:r>
                    </a:p>
                  </a:txBody>
                  <a:tcPr marL="68580" marR="68580" marT="34290" marB="34290"/>
                </a:tc>
                <a:tc>
                  <a:txBody>
                    <a:bodyPr/>
                    <a:lstStyle/>
                    <a:p>
                      <a:endParaRPr lang="en-IE" sz="1100" dirty="0">
                        <a:solidFill>
                          <a:srgbClr val="00263E"/>
                        </a:solidFill>
                        <a:latin typeface="Open Sans" panose="020B0604020202020204" charset="0"/>
                        <a:ea typeface="Open Sans" panose="020B0604020202020204" charset="0"/>
                        <a:cs typeface="Open Sans" panose="020B0604020202020204" charset="0"/>
                      </a:endParaRPr>
                    </a:p>
                  </a:txBody>
                  <a:tcPr marL="68580" marR="68580" marT="34290" marB="34290"/>
                </a:tc>
                <a:extLst>
                  <a:ext uri="{0D108BD9-81ED-4DB2-BD59-A6C34878D82A}">
                    <a16:rowId xmlns:a16="http://schemas.microsoft.com/office/drawing/2014/main" val="376216085"/>
                  </a:ext>
                </a:extLst>
              </a:tr>
              <a:tr h="547605">
                <a:tc>
                  <a:txBody>
                    <a:bodyPr/>
                    <a:lstStyle/>
                    <a:p>
                      <a:r>
                        <a:rPr lang="en-IE" sz="1100" dirty="0">
                          <a:solidFill>
                            <a:srgbClr val="00263E"/>
                          </a:solidFill>
                          <a:latin typeface="Open Sans" panose="020B0604020202020204" charset="0"/>
                          <a:ea typeface="Open Sans" panose="020B0604020202020204" charset="0"/>
                          <a:cs typeface="Open Sans" panose="020B0604020202020204" charset="0"/>
                        </a:rPr>
                        <a:t>I am going to write from the perspective of…</a:t>
                      </a:r>
                    </a:p>
                  </a:txBody>
                  <a:tcPr marL="68580" marR="68580" marT="34290" marB="34290"/>
                </a:tc>
                <a:tc>
                  <a:txBody>
                    <a:bodyPr/>
                    <a:lstStyle/>
                    <a:p>
                      <a:endParaRPr lang="en-IE" sz="1100" dirty="0">
                        <a:solidFill>
                          <a:srgbClr val="00263E"/>
                        </a:solidFill>
                        <a:latin typeface="Open Sans" panose="020B0604020202020204" charset="0"/>
                        <a:ea typeface="Open Sans" panose="020B0604020202020204" charset="0"/>
                        <a:cs typeface="Open Sans" panose="020B0604020202020204" charset="0"/>
                      </a:endParaRPr>
                    </a:p>
                  </a:txBody>
                  <a:tcPr marL="68580" marR="68580" marT="34290" marB="34290"/>
                </a:tc>
                <a:extLst>
                  <a:ext uri="{0D108BD9-81ED-4DB2-BD59-A6C34878D82A}">
                    <a16:rowId xmlns:a16="http://schemas.microsoft.com/office/drawing/2014/main" val="3979112597"/>
                  </a:ext>
                </a:extLst>
              </a:tr>
              <a:tr h="5476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100" dirty="0">
                          <a:solidFill>
                            <a:srgbClr val="00263E"/>
                          </a:solidFill>
                          <a:latin typeface="Open Sans" panose="020B0604020202020204" charset="0"/>
                          <a:ea typeface="Open Sans" panose="020B0604020202020204" charset="0"/>
                          <a:cs typeface="Open Sans" panose="020B0604020202020204" charset="0"/>
                        </a:rPr>
                        <a:t>Main plot / Main issue</a:t>
                      </a:r>
                    </a:p>
                    <a:p>
                      <a:endParaRPr lang="en-IE" sz="1100" dirty="0">
                        <a:solidFill>
                          <a:srgbClr val="00263E"/>
                        </a:solidFill>
                        <a:latin typeface="Open Sans" panose="020B0604020202020204" charset="0"/>
                        <a:ea typeface="Open Sans" panose="020B0604020202020204" charset="0"/>
                        <a:cs typeface="Open Sans" panose="020B0604020202020204" charset="0"/>
                      </a:endParaRPr>
                    </a:p>
                  </a:txBody>
                  <a:tcPr marL="68580" marR="68580" marT="34290" marB="34290"/>
                </a:tc>
                <a:tc>
                  <a:txBody>
                    <a:bodyPr/>
                    <a:lstStyle/>
                    <a:p>
                      <a:endParaRPr lang="en-IE" sz="1100" dirty="0">
                        <a:solidFill>
                          <a:srgbClr val="00263E"/>
                        </a:solidFill>
                        <a:latin typeface="Open Sans" panose="020B0604020202020204" charset="0"/>
                        <a:ea typeface="Open Sans" panose="020B0604020202020204" charset="0"/>
                        <a:cs typeface="Open Sans" panose="020B0604020202020204" charset="0"/>
                      </a:endParaRPr>
                    </a:p>
                  </a:txBody>
                  <a:tcPr marL="68580" marR="68580" marT="34290" marB="34290"/>
                </a:tc>
                <a:extLst>
                  <a:ext uri="{0D108BD9-81ED-4DB2-BD59-A6C34878D82A}">
                    <a16:rowId xmlns:a16="http://schemas.microsoft.com/office/drawing/2014/main" val="2350617009"/>
                  </a:ext>
                </a:extLst>
              </a:tr>
              <a:tr h="547605">
                <a:tc>
                  <a:txBody>
                    <a:bodyPr/>
                    <a:lstStyle/>
                    <a:p>
                      <a:r>
                        <a:rPr lang="en-IE" sz="1100" dirty="0">
                          <a:solidFill>
                            <a:srgbClr val="00263E"/>
                          </a:solidFill>
                          <a:latin typeface="Open Sans" panose="020B0604020202020204" charset="0"/>
                          <a:ea typeface="Open Sans" panose="020B0604020202020204" charset="0"/>
                          <a:cs typeface="Open Sans" panose="020B0604020202020204" charset="0"/>
                        </a:rPr>
                        <a:t>What were you doing before this scene? </a:t>
                      </a:r>
                    </a:p>
                  </a:txBody>
                  <a:tcPr marL="68580" marR="68580" marT="34290" marB="34290"/>
                </a:tc>
                <a:tc>
                  <a:txBody>
                    <a:bodyPr/>
                    <a:lstStyle/>
                    <a:p>
                      <a:endParaRPr lang="en-IE" sz="1100" dirty="0">
                        <a:solidFill>
                          <a:srgbClr val="00263E"/>
                        </a:solidFill>
                        <a:latin typeface="Open Sans" panose="020B0604020202020204" charset="0"/>
                        <a:ea typeface="Open Sans" panose="020B0604020202020204" charset="0"/>
                        <a:cs typeface="Open Sans" panose="020B0604020202020204" charset="0"/>
                      </a:endParaRPr>
                    </a:p>
                  </a:txBody>
                  <a:tcPr marL="68580" marR="68580" marT="34290" marB="34290"/>
                </a:tc>
                <a:extLst>
                  <a:ext uri="{0D108BD9-81ED-4DB2-BD59-A6C34878D82A}">
                    <a16:rowId xmlns:a16="http://schemas.microsoft.com/office/drawing/2014/main" val="2563581609"/>
                  </a:ext>
                </a:extLst>
              </a:tr>
              <a:tr h="644454">
                <a:tc>
                  <a:txBody>
                    <a:bodyPr/>
                    <a:lstStyle/>
                    <a:p>
                      <a:r>
                        <a:rPr lang="en-IE" sz="1100" dirty="0">
                          <a:solidFill>
                            <a:srgbClr val="00263E"/>
                          </a:solidFill>
                          <a:latin typeface="Open Sans" panose="020B0604020202020204" charset="0"/>
                          <a:ea typeface="Open Sans" panose="020B0604020202020204" charset="0"/>
                          <a:cs typeface="Open Sans" panose="020B0604020202020204" charset="0"/>
                        </a:rPr>
                        <a:t>What were you doing during this scene?</a:t>
                      </a:r>
                    </a:p>
                  </a:txBody>
                  <a:tcPr marL="68580" marR="68580" marT="34290" marB="34290"/>
                </a:tc>
                <a:tc>
                  <a:txBody>
                    <a:bodyPr/>
                    <a:lstStyle/>
                    <a:p>
                      <a:endParaRPr lang="en-IE" sz="1100" dirty="0">
                        <a:solidFill>
                          <a:srgbClr val="00263E"/>
                        </a:solidFill>
                        <a:latin typeface="Open Sans" panose="020B0604020202020204" charset="0"/>
                        <a:ea typeface="Open Sans" panose="020B0604020202020204" charset="0"/>
                        <a:cs typeface="Open Sans" panose="020B0604020202020204" charset="0"/>
                      </a:endParaRPr>
                    </a:p>
                  </a:txBody>
                  <a:tcPr marL="68580" marR="68580" marT="34290" marB="34290"/>
                </a:tc>
                <a:extLst>
                  <a:ext uri="{0D108BD9-81ED-4DB2-BD59-A6C34878D82A}">
                    <a16:rowId xmlns:a16="http://schemas.microsoft.com/office/drawing/2014/main" val="2275571964"/>
                  </a:ext>
                </a:extLst>
              </a:tr>
              <a:tr h="644454">
                <a:tc>
                  <a:txBody>
                    <a:bodyPr/>
                    <a:lstStyle/>
                    <a:p>
                      <a:r>
                        <a:rPr lang="en-IE" sz="1100" dirty="0">
                          <a:solidFill>
                            <a:srgbClr val="00263E"/>
                          </a:solidFill>
                          <a:latin typeface="Open Sans" panose="020B0604020202020204" charset="0"/>
                          <a:ea typeface="Open Sans" panose="020B0604020202020204" charset="0"/>
                          <a:cs typeface="Open Sans" panose="020B0604020202020204" charset="0"/>
                        </a:rPr>
                        <a:t>What happened to you afterwards? </a:t>
                      </a:r>
                    </a:p>
                  </a:txBody>
                  <a:tcPr marL="68580" marR="68580" marT="34290" marB="34290"/>
                </a:tc>
                <a:tc>
                  <a:txBody>
                    <a:bodyPr/>
                    <a:lstStyle/>
                    <a:p>
                      <a:endParaRPr lang="en-IE" sz="1100" dirty="0">
                        <a:solidFill>
                          <a:srgbClr val="00263E"/>
                        </a:solidFill>
                        <a:latin typeface="Open Sans" panose="020B0604020202020204" charset="0"/>
                        <a:ea typeface="Open Sans" panose="020B0604020202020204" charset="0"/>
                        <a:cs typeface="Open Sans" panose="020B0604020202020204" charset="0"/>
                      </a:endParaRPr>
                    </a:p>
                  </a:txBody>
                  <a:tcPr marL="68580" marR="68580" marT="34290" marB="34290"/>
                </a:tc>
                <a:extLst>
                  <a:ext uri="{0D108BD9-81ED-4DB2-BD59-A6C34878D82A}">
                    <a16:rowId xmlns:a16="http://schemas.microsoft.com/office/drawing/2014/main" val="3150284561"/>
                  </a:ext>
                </a:extLst>
              </a:tr>
            </a:tbl>
          </a:graphicData>
        </a:graphic>
      </p:graphicFrame>
    </p:spTree>
    <p:extLst>
      <p:ext uri="{BB962C8B-B14F-4D97-AF65-F5344CB8AC3E}">
        <p14:creationId xmlns:p14="http://schemas.microsoft.com/office/powerpoint/2010/main" val="4116535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D0D3D4"/>
        </a:solidFill>
        <a:effectLst/>
      </p:bgPr>
    </p:bg>
    <p:spTree>
      <p:nvGrpSpPr>
        <p:cNvPr id="1" name="Shape 73"/>
        <p:cNvGrpSpPr/>
        <p:nvPr/>
      </p:nvGrpSpPr>
      <p:grpSpPr>
        <a:xfrm>
          <a:off x="0" y="0"/>
          <a:ext cx="0" cy="0"/>
          <a:chOff x="0" y="0"/>
          <a:chExt cx="0" cy="0"/>
        </a:xfrm>
      </p:grpSpPr>
      <p:sp>
        <p:nvSpPr>
          <p:cNvPr id="75" name="Google Shape;75;p14"/>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latin typeface="TyStencil Pro Medium" panose="02000605080000020003" pitchFamily="50" charset="0"/>
              </a:rPr>
              <a:t>Introduction</a:t>
            </a:r>
            <a:endParaRPr dirty="0">
              <a:latin typeface="TyStencil Pro Medium" panose="02000605080000020003" pitchFamily="50" charset="0"/>
            </a:endParaRPr>
          </a:p>
        </p:txBody>
      </p:sp>
      <p:sp>
        <p:nvSpPr>
          <p:cNvPr id="76" name="Google Shape;76;p14"/>
          <p:cNvSpPr txBox="1">
            <a:spLocks noGrp="1"/>
          </p:cNvSpPr>
          <p:nvPr>
            <p:ph type="body" idx="1"/>
          </p:nvPr>
        </p:nvSpPr>
        <p:spPr>
          <a:xfrm>
            <a:off x="2400250" y="1359825"/>
            <a:ext cx="3160200" cy="3328800"/>
          </a:xfrm>
          <a:prstGeom prst="rect">
            <a:avLst/>
          </a:prstGeom>
        </p:spPr>
        <p:txBody>
          <a:bodyPr spcFirstLastPara="1" wrap="square" lIns="91425" tIns="91425" rIns="91425" bIns="91425" anchor="t" anchorCtr="0">
            <a:noAutofit/>
          </a:bodyPr>
          <a:lstStyle/>
          <a:p>
            <a:pPr marL="0" lvl="0" indent="0">
              <a:buNone/>
            </a:pPr>
            <a:r>
              <a:rPr lang="en-IE" sz="1000" dirty="0">
                <a:solidFill>
                  <a:schemeClr val="bg2"/>
                </a:solidFill>
              </a:rPr>
              <a:t>Learning through art is at the heart of the National Gallery of Ireland’s primary school programme. Art helps us to understand the world and can be used in the classroom to engage with themes and subjects across the curriculum.  Our series of Learning Through Art resources are designed as practical toolkits to enable you to use artworks as primary sources and inspiration for lessons in other core curriculum areas. </a:t>
            </a:r>
          </a:p>
          <a:p>
            <a:pPr marL="0" lvl="0" indent="0">
              <a:buNone/>
            </a:pPr>
            <a:endParaRPr lang="en-IE" sz="1000" dirty="0">
              <a:solidFill>
                <a:schemeClr val="bg2"/>
              </a:solidFill>
            </a:endParaRPr>
          </a:p>
          <a:p>
            <a:pPr marL="0" lvl="0" indent="0">
              <a:lnSpc>
                <a:spcPct val="100000"/>
              </a:lnSpc>
              <a:buSzPts val="1100"/>
              <a:buNone/>
            </a:pPr>
            <a:r>
              <a:rPr lang="en-IE" sz="1000" b="1" dirty="0">
                <a:solidFill>
                  <a:schemeClr val="bg2"/>
                </a:solidFill>
              </a:rPr>
              <a:t>Contents</a:t>
            </a:r>
            <a:endParaRPr lang="en-IE" sz="1000" dirty="0">
              <a:solidFill>
                <a:schemeClr val="bg2"/>
              </a:solidFill>
            </a:endParaRPr>
          </a:p>
          <a:p>
            <a:pPr marL="0" lvl="0" indent="0" algn="just">
              <a:lnSpc>
                <a:spcPct val="100000"/>
              </a:lnSpc>
              <a:buSzPts val="1100"/>
              <a:buNone/>
            </a:pPr>
            <a:r>
              <a:rPr lang="en-IE" sz="1000" dirty="0">
                <a:solidFill>
                  <a:schemeClr val="bg2"/>
                </a:solidFill>
              </a:rPr>
              <a:t>How to use this resource ……………………………..…… 3</a:t>
            </a:r>
          </a:p>
          <a:p>
            <a:pPr marL="0" lvl="0" indent="0" algn="just">
              <a:lnSpc>
                <a:spcPct val="100000"/>
              </a:lnSpc>
              <a:buSzPts val="1100"/>
              <a:buNone/>
            </a:pPr>
            <a:r>
              <a:rPr lang="en-IE" sz="1000" dirty="0">
                <a:solidFill>
                  <a:schemeClr val="bg2"/>
                </a:solidFill>
              </a:rPr>
              <a:t>Learning Objectives …………………….......................... 4</a:t>
            </a:r>
          </a:p>
          <a:p>
            <a:pPr marL="0" lvl="0" indent="0" algn="just">
              <a:lnSpc>
                <a:spcPct val="100000"/>
              </a:lnSpc>
              <a:buSzPts val="1100"/>
              <a:buNone/>
            </a:pPr>
            <a:r>
              <a:rPr lang="en-IE" sz="1000" dirty="0">
                <a:solidFill>
                  <a:schemeClr val="bg2"/>
                </a:solidFill>
              </a:rPr>
              <a:t>The Workshop ………………………………………….………. 5</a:t>
            </a:r>
          </a:p>
          <a:p>
            <a:pPr marL="0" lvl="0" indent="0" algn="just">
              <a:lnSpc>
                <a:spcPct val="100000"/>
              </a:lnSpc>
              <a:buSzPts val="1100"/>
              <a:buNone/>
            </a:pPr>
            <a:r>
              <a:rPr lang="en-IE" sz="1000" dirty="0">
                <a:solidFill>
                  <a:schemeClr val="bg2"/>
                </a:solidFill>
              </a:rPr>
              <a:t>Additional Activities ……………….………………….……. 15</a:t>
            </a:r>
          </a:p>
          <a:p>
            <a:pPr marL="0" lvl="0" indent="0" algn="just">
              <a:lnSpc>
                <a:spcPct val="100000"/>
              </a:lnSpc>
              <a:buSzPts val="1100"/>
              <a:buNone/>
            </a:pPr>
            <a:r>
              <a:rPr lang="en-IE" sz="1000" dirty="0">
                <a:solidFill>
                  <a:schemeClr val="bg2"/>
                </a:solidFill>
              </a:rPr>
              <a:t>Resources …………………........................................... 16</a:t>
            </a:r>
          </a:p>
          <a:p>
            <a:pPr marL="0" lvl="0" indent="0" algn="just">
              <a:lnSpc>
                <a:spcPct val="100000"/>
              </a:lnSpc>
              <a:buSzPts val="1100"/>
              <a:buNone/>
            </a:pPr>
            <a:r>
              <a:rPr lang="en-IE" sz="1000" dirty="0">
                <a:solidFill>
                  <a:schemeClr val="bg2"/>
                </a:solidFill>
              </a:rPr>
              <a:t>Worksheets ………………………………………..…….……. 17</a:t>
            </a:r>
          </a:p>
          <a:p>
            <a:pPr marL="0" lvl="0" indent="0" algn="just">
              <a:lnSpc>
                <a:spcPct val="100000"/>
              </a:lnSpc>
              <a:buSzPts val="1100"/>
              <a:buNone/>
            </a:pPr>
            <a:r>
              <a:rPr lang="en-IE" sz="1000" dirty="0">
                <a:solidFill>
                  <a:schemeClr val="bg2"/>
                </a:solidFill>
              </a:rPr>
              <a:t>Contact us …………... ……......................................... 24</a:t>
            </a:r>
          </a:p>
          <a:p>
            <a:pPr marL="0" lvl="0" indent="0">
              <a:buNone/>
            </a:pPr>
            <a:endParaRPr lang="en-IE" sz="1000" dirty="0">
              <a:solidFill>
                <a:schemeClr val="bg2"/>
              </a:solidFill>
            </a:endParaRPr>
          </a:p>
          <a:p>
            <a:pPr marL="0" lvl="0" indent="0" algn="l" rtl="0">
              <a:spcBef>
                <a:spcPts val="0"/>
              </a:spcBef>
              <a:spcAft>
                <a:spcPts val="0"/>
              </a:spcAft>
              <a:buNone/>
            </a:pPr>
            <a:endParaRPr lang="en-IE" sz="1000" dirty="0">
              <a:solidFill>
                <a:schemeClr val="bg2"/>
              </a:solidFill>
            </a:endParaRPr>
          </a:p>
          <a:p>
            <a:pPr marL="0" lvl="0" indent="0" algn="l" rtl="0">
              <a:spcBef>
                <a:spcPts val="1600"/>
              </a:spcBef>
              <a:spcAft>
                <a:spcPts val="0"/>
              </a:spcAft>
              <a:buClr>
                <a:schemeClr val="dk2"/>
              </a:buClr>
              <a:buSzPts val="1100"/>
              <a:buFont typeface="Arial"/>
              <a:buNone/>
            </a:pPr>
            <a:endParaRPr sz="1000" dirty="0"/>
          </a:p>
          <a:p>
            <a:pPr marL="0" lvl="0" indent="0" algn="l" rtl="0">
              <a:spcBef>
                <a:spcPts val="1600"/>
              </a:spcBef>
              <a:spcAft>
                <a:spcPts val="0"/>
              </a:spcAft>
              <a:buNone/>
            </a:pPr>
            <a:endParaRPr sz="1000" dirty="0"/>
          </a:p>
          <a:p>
            <a:pPr marL="0" lvl="0" indent="0" algn="l" rtl="0">
              <a:spcBef>
                <a:spcPts val="1600"/>
              </a:spcBef>
              <a:spcAft>
                <a:spcPts val="1600"/>
              </a:spcAft>
              <a:buNone/>
            </a:pPr>
            <a:endParaRPr sz="1000" dirty="0"/>
          </a:p>
        </p:txBody>
      </p:sp>
      <p:sp>
        <p:nvSpPr>
          <p:cNvPr id="79" name="Google Shape;79;p14"/>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 sz="1000" b="0" i="0" u="none" strike="noStrike" kern="0" cap="none" spc="0" normalizeH="0" baseline="0" noProof="0">
                <a:ln>
                  <a:noFill/>
                </a:ln>
                <a:solidFill>
                  <a:srgbClr val="000000"/>
                </a:solidFill>
                <a:effectLst/>
                <a:uLnTx/>
                <a:uFillTx/>
                <a:latin typeface="Lato"/>
                <a:sym typeface="Lato"/>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2</a:t>
            </a:fld>
            <a:endParaRPr kumimoji="0" sz="1000" b="0" i="0" u="none" strike="noStrike" kern="0" cap="none" spc="0" normalizeH="0" baseline="0" noProof="0">
              <a:ln>
                <a:noFill/>
              </a:ln>
              <a:solidFill>
                <a:srgbClr val="000000"/>
              </a:solidFill>
              <a:effectLst/>
              <a:uLnTx/>
              <a:uFillTx/>
              <a:latin typeface="Lato"/>
              <a:sym typeface="Lato"/>
            </a:endParaRPr>
          </a:p>
        </p:txBody>
      </p:sp>
      <p:sp>
        <p:nvSpPr>
          <p:cNvPr id="11" name="Google Shape;76;p14"/>
          <p:cNvSpPr txBox="1">
            <a:spLocks noGrp="1"/>
          </p:cNvSpPr>
          <p:nvPr>
            <p:ph type="body" idx="1"/>
          </p:nvPr>
        </p:nvSpPr>
        <p:spPr>
          <a:xfrm>
            <a:off x="5560450" y="1302908"/>
            <a:ext cx="3160200" cy="3328800"/>
          </a:xfrm>
          <a:prstGeom prst="rect">
            <a:avLst/>
          </a:prstGeom>
        </p:spPr>
        <p:txBody>
          <a:bodyPr spcFirstLastPara="1" wrap="square" lIns="91425" tIns="91425" rIns="91425" bIns="91425" anchor="t" anchorCtr="0">
            <a:noAutofit/>
          </a:bodyPr>
          <a:lstStyle/>
          <a:p>
            <a:pPr marL="0" lvl="0" indent="0">
              <a:buNone/>
            </a:pPr>
            <a:r>
              <a:rPr lang="en-IE" sz="1000" b="1" dirty="0">
                <a:solidFill>
                  <a:schemeClr val="bg2"/>
                </a:solidFill>
              </a:rPr>
              <a:t>About the author</a:t>
            </a:r>
          </a:p>
          <a:p>
            <a:pPr marL="0" lvl="0" indent="0">
              <a:buNone/>
            </a:pPr>
            <a:r>
              <a:rPr lang="en-GB" sz="1000" dirty="0" err="1">
                <a:solidFill>
                  <a:schemeClr val="bg2"/>
                </a:solidFill>
              </a:rPr>
              <a:t>Sinéad</a:t>
            </a:r>
            <a:r>
              <a:rPr lang="en-GB" sz="1000" dirty="0">
                <a:solidFill>
                  <a:schemeClr val="bg2"/>
                </a:solidFill>
              </a:rPr>
              <a:t> Hall BA, PGD ED, CRS, MA ED is a classically-trained pianist, and passionate educator with nearly two decades of experience teaching in Irish and American classrooms. </a:t>
            </a:r>
            <a:r>
              <a:rPr lang="en-GB" sz="1000" dirty="0" err="1">
                <a:solidFill>
                  <a:schemeClr val="bg2"/>
                </a:solidFill>
              </a:rPr>
              <a:t>Sinéad</a:t>
            </a:r>
            <a:r>
              <a:rPr lang="en-GB" sz="1000" dirty="0">
                <a:solidFill>
                  <a:schemeClr val="bg2"/>
                </a:solidFill>
              </a:rPr>
              <a:t> has earned degrees in Music, Human Development, </a:t>
            </a:r>
            <a:r>
              <a:rPr lang="en-GB" sz="1000" dirty="0" err="1">
                <a:solidFill>
                  <a:schemeClr val="bg2"/>
                </a:solidFill>
              </a:rPr>
              <a:t>Gaeilge</a:t>
            </a:r>
            <a:r>
              <a:rPr lang="en-GB" sz="1000" dirty="0">
                <a:solidFill>
                  <a:schemeClr val="bg2"/>
                </a:solidFill>
              </a:rPr>
              <a:t>, a Postgrad in Education, and a Masters in Leadership and Management. She teaches 5th class in Ratoath SNS, is a Visual Arts tutor and a research supervisor for the Primary Masters of Education with Hibernia College. Her passions include playing the piano, art, </a:t>
            </a:r>
            <a:r>
              <a:rPr lang="en-GB" sz="1000" dirty="0" err="1">
                <a:solidFill>
                  <a:schemeClr val="bg2"/>
                </a:solidFill>
              </a:rPr>
              <a:t>watersports</a:t>
            </a:r>
            <a:r>
              <a:rPr lang="en-GB" sz="1000" dirty="0">
                <a:solidFill>
                  <a:schemeClr val="bg2"/>
                </a:solidFill>
              </a:rPr>
              <a:t>, her two children, her Schnauzer dogs, good coffee and music. </a:t>
            </a:r>
            <a:r>
              <a:rPr lang="en-GB" sz="1000" dirty="0" err="1">
                <a:solidFill>
                  <a:schemeClr val="bg2"/>
                </a:solidFill>
              </a:rPr>
              <a:t>Sinéad</a:t>
            </a:r>
            <a:r>
              <a:rPr lang="en-GB" sz="1000" dirty="0">
                <a:solidFill>
                  <a:schemeClr val="bg2"/>
                </a:solidFill>
              </a:rPr>
              <a:t> is active in the community and in her free time can be found scouting, teaching in her art club </a:t>
            </a:r>
          </a:p>
          <a:p>
            <a:pPr marL="0" lvl="0" indent="0">
              <a:buNone/>
            </a:pPr>
            <a:r>
              <a:rPr lang="en-GB" sz="1000" dirty="0">
                <a:solidFill>
                  <a:schemeClr val="bg2"/>
                </a:solidFill>
              </a:rPr>
              <a:t>and surfing.</a:t>
            </a:r>
            <a:endParaRPr lang="en-IE" sz="1000" dirty="0">
              <a:solidFill>
                <a:schemeClr val="bg2"/>
              </a:solidFill>
            </a:endParaRPr>
          </a:p>
          <a:p>
            <a:pPr marL="228600" lvl="0" indent="-228600" algn="l" rtl="0">
              <a:spcBef>
                <a:spcPts val="1600"/>
              </a:spcBef>
              <a:spcAft>
                <a:spcPts val="0"/>
              </a:spcAft>
              <a:buClr>
                <a:schemeClr val="dk2"/>
              </a:buClr>
              <a:buSzPts val="1100"/>
              <a:buFont typeface="Arial"/>
              <a:buAutoNum type="arabicPeriod" startAt="4"/>
            </a:pPr>
            <a:endParaRPr sz="1000" dirty="0"/>
          </a:p>
          <a:p>
            <a:pPr marL="0" lvl="0" indent="0" algn="l" rtl="0">
              <a:spcBef>
                <a:spcPts val="1600"/>
              </a:spcBef>
              <a:spcAft>
                <a:spcPts val="0"/>
              </a:spcAft>
              <a:buNone/>
            </a:pPr>
            <a:endParaRPr sz="1000" dirty="0"/>
          </a:p>
          <a:p>
            <a:pPr marL="0" lvl="0" indent="0" algn="l" rtl="0">
              <a:spcBef>
                <a:spcPts val="1600"/>
              </a:spcBef>
              <a:spcAft>
                <a:spcPts val="1600"/>
              </a:spcAft>
              <a:buNone/>
            </a:pPr>
            <a:endParaRPr sz="1000" dirty="0"/>
          </a:p>
        </p:txBody>
      </p:sp>
    </p:spTree>
    <p:extLst>
      <p:ext uri="{BB962C8B-B14F-4D97-AF65-F5344CB8AC3E}">
        <p14:creationId xmlns:p14="http://schemas.microsoft.com/office/powerpoint/2010/main" val="865540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4E95FA3-2DAB-43A3-8CD9-9343EF94AD57}"/>
              </a:ext>
            </a:extLst>
          </p:cNvPr>
          <p:cNvSpPr txBox="1"/>
          <p:nvPr/>
        </p:nvSpPr>
        <p:spPr>
          <a:xfrm>
            <a:off x="278606" y="204401"/>
            <a:ext cx="8203513" cy="323165"/>
          </a:xfrm>
          <a:prstGeom prst="rect">
            <a:avLst/>
          </a:prstGeom>
          <a:noFill/>
        </p:spPr>
        <p:txBody>
          <a:bodyPr wrap="square">
            <a:spAutoFit/>
          </a:bodyPr>
          <a:lstStyle/>
          <a:p>
            <a:r>
              <a:rPr lang="en-IE" sz="1500" b="1" dirty="0">
                <a:solidFill>
                  <a:srgbClr val="00263E"/>
                </a:solidFill>
                <a:latin typeface="Open Sans" panose="020B0604020202020204" charset="0"/>
                <a:ea typeface="Open Sans" panose="020B0604020202020204" charset="0"/>
                <a:cs typeface="Open Sans" panose="020B0604020202020204" charset="0"/>
              </a:rPr>
              <a:t>Looking and Responding Questions </a:t>
            </a:r>
            <a:r>
              <a:rPr lang="en-IE" sz="1500" dirty="0">
                <a:solidFill>
                  <a:srgbClr val="00263E"/>
                </a:solidFill>
                <a:latin typeface="Open Sans" panose="020B0604020202020204" charset="0"/>
                <a:ea typeface="Open Sans" panose="020B0604020202020204" charset="0"/>
                <a:cs typeface="Open Sans" panose="020B0604020202020204" charset="0"/>
              </a:rPr>
              <a:t>(Junior classes) </a:t>
            </a:r>
            <a:endParaRPr lang="en-IE" sz="1350" b="1" dirty="0">
              <a:solidFill>
                <a:srgbClr val="00263E"/>
              </a:solidFill>
              <a:latin typeface="Open Sans" panose="020B0604020202020204" charset="0"/>
              <a:ea typeface="Open Sans" panose="020B0604020202020204" charset="0"/>
              <a:cs typeface="Open Sans" panose="020B0604020202020204" charset="0"/>
            </a:endParaRPr>
          </a:p>
        </p:txBody>
      </p:sp>
      <p:graphicFrame>
        <p:nvGraphicFramePr>
          <p:cNvPr id="2" name="Table 4">
            <a:extLst>
              <a:ext uri="{FF2B5EF4-FFF2-40B4-BE49-F238E27FC236}">
                <a16:creationId xmlns:a16="http://schemas.microsoft.com/office/drawing/2014/main" id="{A1EB4F69-3FAF-439D-A0EE-980D39668A70}"/>
              </a:ext>
            </a:extLst>
          </p:cNvPr>
          <p:cNvGraphicFramePr>
            <a:graphicFrameLocks noGrp="1"/>
          </p:cNvGraphicFramePr>
          <p:nvPr>
            <p:extLst>
              <p:ext uri="{D42A27DB-BD31-4B8C-83A1-F6EECF244321}">
                <p14:modId xmlns:p14="http://schemas.microsoft.com/office/powerpoint/2010/main" val="4015002033"/>
              </p:ext>
            </p:extLst>
          </p:nvPr>
        </p:nvGraphicFramePr>
        <p:xfrm>
          <a:off x="421482" y="539748"/>
          <a:ext cx="8322471" cy="4189416"/>
        </p:xfrm>
        <a:graphic>
          <a:graphicData uri="http://schemas.openxmlformats.org/drawingml/2006/table">
            <a:tbl>
              <a:tblPr firstRow="1" bandRow="1">
                <a:tableStyleId>{5940675A-B579-460E-94D1-54222C63F5DA}</a:tableStyleId>
              </a:tblPr>
              <a:tblGrid>
                <a:gridCol w="364331">
                  <a:extLst>
                    <a:ext uri="{9D8B030D-6E8A-4147-A177-3AD203B41FA5}">
                      <a16:colId xmlns:a16="http://schemas.microsoft.com/office/drawing/2014/main" val="2302435238"/>
                    </a:ext>
                  </a:extLst>
                </a:gridCol>
                <a:gridCol w="2986088">
                  <a:extLst>
                    <a:ext uri="{9D8B030D-6E8A-4147-A177-3AD203B41FA5}">
                      <a16:colId xmlns:a16="http://schemas.microsoft.com/office/drawing/2014/main" val="2145230340"/>
                    </a:ext>
                  </a:extLst>
                </a:gridCol>
                <a:gridCol w="4972052">
                  <a:extLst>
                    <a:ext uri="{9D8B030D-6E8A-4147-A177-3AD203B41FA5}">
                      <a16:colId xmlns:a16="http://schemas.microsoft.com/office/drawing/2014/main" val="2881623719"/>
                    </a:ext>
                  </a:extLst>
                </a:gridCol>
              </a:tblGrid>
              <a:tr h="523677">
                <a:tc>
                  <a:txBody>
                    <a:bodyPr/>
                    <a:lstStyle/>
                    <a:p>
                      <a:r>
                        <a:rPr lang="en-IE" sz="1100" dirty="0">
                          <a:solidFill>
                            <a:srgbClr val="00263E"/>
                          </a:solidFill>
                          <a:latin typeface="Open Sans" panose="020B0604020202020204" charset="0"/>
                          <a:ea typeface="Open Sans" panose="020B0604020202020204" charset="0"/>
                          <a:cs typeface="Open Sans" panose="020B0604020202020204" charset="0"/>
                        </a:rPr>
                        <a:t>1</a:t>
                      </a:r>
                    </a:p>
                  </a:txBody>
                  <a:tcPr marL="68580" marR="68580" marT="34290" marB="34290"/>
                </a:tc>
                <a:tc>
                  <a:txBody>
                    <a:bodyPr/>
                    <a:lstStyle/>
                    <a:p>
                      <a:r>
                        <a:rPr lang="en-IE" sz="1100" dirty="0">
                          <a:solidFill>
                            <a:srgbClr val="00263E"/>
                          </a:solidFill>
                          <a:latin typeface="Open Sans" panose="020B0604020202020204" charset="0"/>
                          <a:ea typeface="Open Sans" panose="020B0604020202020204" charset="0"/>
                          <a:cs typeface="Open Sans" panose="020B0604020202020204" charset="0"/>
                        </a:rPr>
                        <a:t>How many people can you see?</a:t>
                      </a:r>
                    </a:p>
                  </a:txBody>
                  <a:tcPr marL="68580" marR="68580" marT="34290" marB="34290"/>
                </a:tc>
                <a:tc>
                  <a:txBody>
                    <a:bodyPr/>
                    <a:lstStyle/>
                    <a:p>
                      <a:endParaRPr lang="en-IE" sz="1100">
                        <a:solidFill>
                          <a:srgbClr val="00263E"/>
                        </a:solidFill>
                        <a:latin typeface="Open Sans" panose="020B0604020202020204" charset="0"/>
                        <a:ea typeface="Open Sans" panose="020B0604020202020204" charset="0"/>
                        <a:cs typeface="Open Sans" panose="020B0604020202020204" charset="0"/>
                      </a:endParaRPr>
                    </a:p>
                  </a:txBody>
                  <a:tcPr marL="68580" marR="68580" marT="34290" marB="34290"/>
                </a:tc>
                <a:extLst>
                  <a:ext uri="{0D108BD9-81ED-4DB2-BD59-A6C34878D82A}">
                    <a16:rowId xmlns:a16="http://schemas.microsoft.com/office/drawing/2014/main" val="716736227"/>
                  </a:ext>
                </a:extLst>
              </a:tr>
              <a:tr h="523677">
                <a:tc>
                  <a:txBody>
                    <a:bodyPr/>
                    <a:lstStyle/>
                    <a:p>
                      <a:r>
                        <a:rPr lang="en-IE" sz="1100" dirty="0">
                          <a:solidFill>
                            <a:srgbClr val="00263E"/>
                          </a:solidFill>
                          <a:latin typeface="Open Sans" panose="020B0604020202020204" charset="0"/>
                          <a:ea typeface="Open Sans" panose="020B0604020202020204" charset="0"/>
                          <a:cs typeface="Open Sans" panose="020B0604020202020204" charset="0"/>
                        </a:rPr>
                        <a:t>2</a:t>
                      </a:r>
                    </a:p>
                  </a:txBody>
                  <a:tcPr marL="68580" marR="68580" marT="34290" marB="34290"/>
                </a:tc>
                <a:tc>
                  <a:txBody>
                    <a:bodyPr/>
                    <a:lstStyle/>
                    <a:p>
                      <a:r>
                        <a:rPr lang="en-IE" sz="1100" dirty="0">
                          <a:solidFill>
                            <a:srgbClr val="00263E"/>
                          </a:solidFill>
                          <a:latin typeface="Open Sans" panose="020B0604020202020204" charset="0"/>
                          <a:ea typeface="Open Sans" panose="020B0604020202020204" charset="0"/>
                          <a:cs typeface="Open Sans" panose="020B0604020202020204" charset="0"/>
                        </a:rPr>
                        <a:t>What do you think is happening? </a:t>
                      </a:r>
                    </a:p>
                  </a:txBody>
                  <a:tcPr marL="68580" marR="68580" marT="34290" marB="34290"/>
                </a:tc>
                <a:tc>
                  <a:txBody>
                    <a:bodyPr/>
                    <a:lstStyle/>
                    <a:p>
                      <a:endParaRPr lang="en-IE" sz="1100" dirty="0">
                        <a:solidFill>
                          <a:srgbClr val="00263E"/>
                        </a:solidFill>
                        <a:latin typeface="Open Sans" panose="020B0604020202020204" charset="0"/>
                        <a:ea typeface="Open Sans" panose="020B0604020202020204" charset="0"/>
                        <a:cs typeface="Open Sans" panose="020B0604020202020204" charset="0"/>
                      </a:endParaRPr>
                    </a:p>
                  </a:txBody>
                  <a:tcPr marL="68580" marR="68580" marT="34290" marB="34290"/>
                </a:tc>
                <a:extLst>
                  <a:ext uri="{0D108BD9-81ED-4DB2-BD59-A6C34878D82A}">
                    <a16:rowId xmlns:a16="http://schemas.microsoft.com/office/drawing/2014/main" val="2936761158"/>
                  </a:ext>
                </a:extLst>
              </a:tr>
              <a:tr h="523677">
                <a:tc>
                  <a:txBody>
                    <a:bodyPr/>
                    <a:lstStyle/>
                    <a:p>
                      <a:r>
                        <a:rPr lang="en-IE" sz="1100" dirty="0">
                          <a:solidFill>
                            <a:srgbClr val="00263E"/>
                          </a:solidFill>
                          <a:latin typeface="Open Sans" panose="020B0604020202020204" charset="0"/>
                          <a:ea typeface="Open Sans" panose="020B0604020202020204" charset="0"/>
                          <a:cs typeface="Open Sans" panose="020B0604020202020204" charset="0"/>
                        </a:rPr>
                        <a:t>3</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100" dirty="0">
                          <a:solidFill>
                            <a:srgbClr val="00263E"/>
                          </a:solidFill>
                          <a:latin typeface="Open Sans" panose="020B0604020202020204" charset="0"/>
                          <a:ea typeface="Open Sans" panose="020B0604020202020204" charset="0"/>
                          <a:cs typeface="Open Sans" panose="020B0604020202020204" charset="0"/>
                        </a:rPr>
                        <a:t>How many colours can you see?</a:t>
                      </a:r>
                    </a:p>
                    <a:p>
                      <a:endParaRPr lang="en-IE" sz="1100" dirty="0">
                        <a:solidFill>
                          <a:srgbClr val="00263E"/>
                        </a:solidFill>
                        <a:latin typeface="Open Sans" panose="020B0604020202020204" charset="0"/>
                        <a:ea typeface="Open Sans" panose="020B0604020202020204" charset="0"/>
                        <a:cs typeface="Open Sans" panose="020B0604020202020204" charset="0"/>
                      </a:endParaRPr>
                    </a:p>
                  </a:txBody>
                  <a:tcPr marL="68580" marR="68580" marT="34290" marB="34290"/>
                </a:tc>
                <a:tc>
                  <a:txBody>
                    <a:bodyPr/>
                    <a:lstStyle/>
                    <a:p>
                      <a:endParaRPr lang="en-IE" sz="1100" dirty="0">
                        <a:solidFill>
                          <a:srgbClr val="00263E"/>
                        </a:solidFill>
                        <a:latin typeface="Open Sans" panose="020B0604020202020204" charset="0"/>
                        <a:ea typeface="Open Sans" panose="020B0604020202020204" charset="0"/>
                        <a:cs typeface="Open Sans" panose="020B0604020202020204" charset="0"/>
                      </a:endParaRPr>
                    </a:p>
                  </a:txBody>
                  <a:tcPr marL="68580" marR="68580" marT="34290" marB="34290"/>
                </a:tc>
                <a:extLst>
                  <a:ext uri="{0D108BD9-81ED-4DB2-BD59-A6C34878D82A}">
                    <a16:rowId xmlns:a16="http://schemas.microsoft.com/office/drawing/2014/main" val="1911489209"/>
                  </a:ext>
                </a:extLst>
              </a:tr>
              <a:tr h="523677">
                <a:tc>
                  <a:txBody>
                    <a:bodyPr/>
                    <a:lstStyle/>
                    <a:p>
                      <a:r>
                        <a:rPr lang="en-IE" sz="1100" dirty="0">
                          <a:solidFill>
                            <a:srgbClr val="00263E"/>
                          </a:solidFill>
                          <a:latin typeface="Open Sans" panose="020B0604020202020204" charset="0"/>
                          <a:ea typeface="Open Sans" panose="020B0604020202020204" charset="0"/>
                          <a:cs typeface="Open Sans" panose="020B0604020202020204" charset="0"/>
                        </a:rPr>
                        <a:t>4</a:t>
                      </a:r>
                    </a:p>
                  </a:txBody>
                  <a:tcPr marL="68580" marR="68580" marT="34290" marB="34290"/>
                </a:tc>
                <a:tc>
                  <a:txBody>
                    <a:bodyPr/>
                    <a:lstStyle/>
                    <a:p>
                      <a:r>
                        <a:rPr lang="en-IE" sz="1100" dirty="0">
                          <a:solidFill>
                            <a:srgbClr val="00263E"/>
                          </a:solidFill>
                          <a:latin typeface="Open Sans" panose="020B0604020202020204" charset="0"/>
                          <a:ea typeface="Open Sans" panose="020B0604020202020204" charset="0"/>
                          <a:cs typeface="Open Sans" panose="020B0604020202020204" charset="0"/>
                        </a:rPr>
                        <a:t>How many guards can you see? </a:t>
                      </a:r>
                    </a:p>
                  </a:txBody>
                  <a:tcPr marL="68580" marR="68580" marT="34290" marB="34290"/>
                </a:tc>
                <a:tc>
                  <a:txBody>
                    <a:bodyPr/>
                    <a:lstStyle/>
                    <a:p>
                      <a:endParaRPr lang="en-IE" sz="1100" dirty="0">
                        <a:solidFill>
                          <a:srgbClr val="00263E"/>
                        </a:solidFill>
                        <a:latin typeface="Open Sans" panose="020B0604020202020204" charset="0"/>
                        <a:ea typeface="Open Sans" panose="020B0604020202020204" charset="0"/>
                        <a:cs typeface="Open Sans" panose="020B0604020202020204" charset="0"/>
                      </a:endParaRPr>
                    </a:p>
                  </a:txBody>
                  <a:tcPr marL="68580" marR="68580" marT="34290" marB="34290"/>
                </a:tc>
                <a:extLst>
                  <a:ext uri="{0D108BD9-81ED-4DB2-BD59-A6C34878D82A}">
                    <a16:rowId xmlns:a16="http://schemas.microsoft.com/office/drawing/2014/main" val="1095309625"/>
                  </a:ext>
                </a:extLst>
              </a:tr>
              <a:tr h="523677">
                <a:tc>
                  <a:txBody>
                    <a:bodyPr/>
                    <a:lstStyle/>
                    <a:p>
                      <a:r>
                        <a:rPr lang="en-IE" sz="1100" dirty="0">
                          <a:solidFill>
                            <a:srgbClr val="00263E"/>
                          </a:solidFill>
                          <a:latin typeface="Open Sans" panose="020B0604020202020204" charset="0"/>
                          <a:ea typeface="Open Sans" panose="020B0604020202020204" charset="0"/>
                          <a:cs typeface="Open Sans" panose="020B0604020202020204" charset="0"/>
                        </a:rPr>
                        <a:t>5</a:t>
                      </a:r>
                    </a:p>
                  </a:txBody>
                  <a:tcPr marL="68580" marR="68580" marT="34290" marB="34290"/>
                </a:tc>
                <a:tc>
                  <a:txBody>
                    <a:bodyPr/>
                    <a:lstStyle/>
                    <a:p>
                      <a:r>
                        <a:rPr lang="en-IE" sz="1100" dirty="0">
                          <a:solidFill>
                            <a:srgbClr val="00263E"/>
                          </a:solidFill>
                          <a:latin typeface="Open Sans" panose="020B0604020202020204" charset="0"/>
                          <a:ea typeface="Open Sans" panose="020B0604020202020204" charset="0"/>
                          <a:cs typeface="Open Sans" panose="020B0604020202020204" charset="0"/>
                        </a:rPr>
                        <a:t>What colour is the guards’ armour? </a:t>
                      </a:r>
                    </a:p>
                  </a:txBody>
                  <a:tcPr marL="68580" marR="68580" marT="34290" marB="34290"/>
                </a:tc>
                <a:tc>
                  <a:txBody>
                    <a:bodyPr/>
                    <a:lstStyle/>
                    <a:p>
                      <a:endParaRPr lang="en-IE" sz="1100" dirty="0">
                        <a:solidFill>
                          <a:srgbClr val="00263E"/>
                        </a:solidFill>
                        <a:latin typeface="Open Sans" panose="020B0604020202020204" charset="0"/>
                        <a:ea typeface="Open Sans" panose="020B0604020202020204" charset="0"/>
                        <a:cs typeface="Open Sans" panose="020B0604020202020204" charset="0"/>
                      </a:endParaRPr>
                    </a:p>
                  </a:txBody>
                  <a:tcPr marL="68580" marR="68580" marT="34290" marB="34290"/>
                </a:tc>
                <a:extLst>
                  <a:ext uri="{0D108BD9-81ED-4DB2-BD59-A6C34878D82A}">
                    <a16:rowId xmlns:a16="http://schemas.microsoft.com/office/drawing/2014/main" val="87502074"/>
                  </a:ext>
                </a:extLst>
              </a:tr>
              <a:tr h="523677">
                <a:tc>
                  <a:txBody>
                    <a:bodyPr/>
                    <a:lstStyle/>
                    <a:p>
                      <a:r>
                        <a:rPr lang="en-IE" sz="1100" dirty="0">
                          <a:solidFill>
                            <a:srgbClr val="00263E"/>
                          </a:solidFill>
                          <a:latin typeface="Open Sans" panose="020B0604020202020204" charset="0"/>
                          <a:ea typeface="Open Sans" panose="020B0604020202020204" charset="0"/>
                          <a:cs typeface="Open Sans" panose="020B0604020202020204" charset="0"/>
                        </a:rPr>
                        <a:t>6</a:t>
                      </a:r>
                    </a:p>
                  </a:txBody>
                  <a:tcPr marL="68580" marR="68580" marT="34290" marB="34290"/>
                </a:tc>
                <a:tc>
                  <a:txBody>
                    <a:bodyPr/>
                    <a:lstStyle/>
                    <a:p>
                      <a:r>
                        <a:rPr lang="en-IE" sz="1100" dirty="0">
                          <a:solidFill>
                            <a:srgbClr val="00263E"/>
                          </a:solidFill>
                          <a:latin typeface="Open Sans" panose="020B0604020202020204" charset="0"/>
                          <a:ea typeface="Open Sans" panose="020B0604020202020204" charset="0"/>
                          <a:cs typeface="Open Sans" panose="020B0604020202020204" charset="0"/>
                        </a:rPr>
                        <a:t>Can you find a man holding a lamp? </a:t>
                      </a:r>
                    </a:p>
                  </a:txBody>
                  <a:tcPr marL="68580" marR="68580" marT="34290" marB="34290"/>
                </a:tc>
                <a:tc>
                  <a:txBody>
                    <a:bodyPr/>
                    <a:lstStyle/>
                    <a:p>
                      <a:endParaRPr lang="en-IE" sz="1100" dirty="0">
                        <a:solidFill>
                          <a:srgbClr val="00263E"/>
                        </a:solidFill>
                        <a:latin typeface="Open Sans" panose="020B0604020202020204" charset="0"/>
                        <a:ea typeface="Open Sans" panose="020B0604020202020204" charset="0"/>
                        <a:cs typeface="Open Sans" panose="020B0604020202020204" charset="0"/>
                      </a:endParaRPr>
                    </a:p>
                  </a:txBody>
                  <a:tcPr marL="68580" marR="68580" marT="34290" marB="34290"/>
                </a:tc>
                <a:extLst>
                  <a:ext uri="{0D108BD9-81ED-4DB2-BD59-A6C34878D82A}">
                    <a16:rowId xmlns:a16="http://schemas.microsoft.com/office/drawing/2014/main" val="2491355978"/>
                  </a:ext>
                </a:extLst>
              </a:tr>
              <a:tr h="523677">
                <a:tc>
                  <a:txBody>
                    <a:bodyPr/>
                    <a:lstStyle/>
                    <a:p>
                      <a:r>
                        <a:rPr lang="en-IE" sz="1100" dirty="0">
                          <a:solidFill>
                            <a:srgbClr val="00263E"/>
                          </a:solidFill>
                          <a:latin typeface="Open Sans" panose="020B0604020202020204" charset="0"/>
                          <a:ea typeface="Open Sans" panose="020B0604020202020204" charset="0"/>
                          <a:cs typeface="Open Sans" panose="020B0604020202020204" charset="0"/>
                        </a:rPr>
                        <a:t>7</a:t>
                      </a:r>
                    </a:p>
                  </a:txBody>
                  <a:tcPr marL="68580" marR="68580" marT="34290" marB="34290"/>
                </a:tc>
                <a:tc>
                  <a:txBody>
                    <a:bodyPr/>
                    <a:lstStyle/>
                    <a:p>
                      <a:r>
                        <a:rPr lang="en-IE" sz="1100" dirty="0">
                          <a:solidFill>
                            <a:srgbClr val="00263E"/>
                          </a:solidFill>
                          <a:latin typeface="Open Sans" panose="020B0604020202020204" charset="0"/>
                          <a:ea typeface="Open Sans" panose="020B0604020202020204" charset="0"/>
                          <a:cs typeface="Open Sans" panose="020B0604020202020204" charset="0"/>
                        </a:rPr>
                        <a:t>Can you find a man shouting? </a:t>
                      </a:r>
                    </a:p>
                    <a:p>
                      <a:r>
                        <a:rPr lang="en-IE" sz="1100" dirty="0">
                          <a:solidFill>
                            <a:srgbClr val="00263E"/>
                          </a:solidFill>
                          <a:latin typeface="Open Sans" panose="020B0604020202020204" charset="0"/>
                          <a:ea typeface="Open Sans" panose="020B0604020202020204" charset="0"/>
                          <a:cs typeface="Open Sans" panose="020B0604020202020204" charset="0"/>
                        </a:rPr>
                        <a:t>What colour are his clothes? </a:t>
                      </a:r>
                    </a:p>
                  </a:txBody>
                  <a:tcPr marL="68580" marR="68580" marT="34290" marB="34290"/>
                </a:tc>
                <a:tc>
                  <a:txBody>
                    <a:bodyPr/>
                    <a:lstStyle/>
                    <a:p>
                      <a:endParaRPr lang="en-IE" sz="1100" dirty="0">
                        <a:solidFill>
                          <a:srgbClr val="00263E"/>
                        </a:solidFill>
                        <a:latin typeface="Open Sans" panose="020B0604020202020204" charset="0"/>
                        <a:ea typeface="Open Sans" panose="020B0604020202020204" charset="0"/>
                        <a:cs typeface="Open Sans" panose="020B0604020202020204" charset="0"/>
                      </a:endParaRPr>
                    </a:p>
                  </a:txBody>
                  <a:tcPr marL="68580" marR="68580" marT="34290" marB="34290"/>
                </a:tc>
                <a:extLst>
                  <a:ext uri="{0D108BD9-81ED-4DB2-BD59-A6C34878D82A}">
                    <a16:rowId xmlns:a16="http://schemas.microsoft.com/office/drawing/2014/main" val="3080270469"/>
                  </a:ext>
                </a:extLst>
              </a:tr>
              <a:tr h="523677">
                <a:tc>
                  <a:txBody>
                    <a:bodyPr/>
                    <a:lstStyle/>
                    <a:p>
                      <a:r>
                        <a:rPr lang="en-IE" sz="1100" dirty="0">
                          <a:solidFill>
                            <a:srgbClr val="00263E"/>
                          </a:solidFill>
                          <a:latin typeface="Open Sans" panose="020B0604020202020204" charset="0"/>
                          <a:ea typeface="Open Sans" panose="020B0604020202020204" charset="0"/>
                          <a:cs typeface="Open Sans" panose="020B0604020202020204" charset="0"/>
                        </a:rPr>
                        <a:t>8</a:t>
                      </a:r>
                    </a:p>
                  </a:txBody>
                  <a:tcPr marL="68580" marR="68580" marT="34290" marB="34290"/>
                </a:tc>
                <a:tc>
                  <a:txBody>
                    <a:bodyPr/>
                    <a:lstStyle/>
                    <a:p>
                      <a:r>
                        <a:rPr lang="en-IE" sz="1100" dirty="0">
                          <a:solidFill>
                            <a:srgbClr val="00263E"/>
                          </a:solidFill>
                          <a:latin typeface="Open Sans" panose="020B0604020202020204" charset="0"/>
                          <a:ea typeface="Open Sans" panose="020B0604020202020204" charset="0"/>
                          <a:cs typeface="Open Sans" panose="020B0604020202020204" charset="0"/>
                        </a:rPr>
                        <a:t>Can you find a man kissing? </a:t>
                      </a:r>
                    </a:p>
                    <a:p>
                      <a:r>
                        <a:rPr lang="en-IE" sz="1100" dirty="0">
                          <a:solidFill>
                            <a:srgbClr val="00263E"/>
                          </a:solidFill>
                          <a:latin typeface="Open Sans" panose="020B0604020202020204" charset="0"/>
                          <a:ea typeface="Open Sans" panose="020B0604020202020204" charset="0"/>
                          <a:cs typeface="Open Sans" panose="020B0604020202020204" charset="0"/>
                        </a:rPr>
                        <a:t>Has he got a beard? </a:t>
                      </a:r>
                    </a:p>
                  </a:txBody>
                  <a:tcPr marL="68580" marR="68580" marT="34290" marB="34290"/>
                </a:tc>
                <a:tc>
                  <a:txBody>
                    <a:bodyPr/>
                    <a:lstStyle/>
                    <a:p>
                      <a:endParaRPr lang="en-IE" sz="1100" dirty="0">
                        <a:solidFill>
                          <a:srgbClr val="00263E"/>
                        </a:solidFill>
                        <a:latin typeface="Open Sans" panose="020B0604020202020204" charset="0"/>
                        <a:ea typeface="Open Sans" panose="020B0604020202020204" charset="0"/>
                        <a:cs typeface="Open Sans" panose="020B0604020202020204" charset="0"/>
                      </a:endParaRPr>
                    </a:p>
                  </a:txBody>
                  <a:tcPr marL="68580" marR="68580" marT="34290" marB="34290"/>
                </a:tc>
                <a:extLst>
                  <a:ext uri="{0D108BD9-81ED-4DB2-BD59-A6C34878D82A}">
                    <a16:rowId xmlns:a16="http://schemas.microsoft.com/office/drawing/2014/main" val="1233133450"/>
                  </a:ext>
                </a:extLst>
              </a:tr>
            </a:tbl>
          </a:graphicData>
        </a:graphic>
      </p:graphicFrame>
    </p:spTree>
    <p:extLst>
      <p:ext uri="{BB962C8B-B14F-4D97-AF65-F5344CB8AC3E}">
        <p14:creationId xmlns:p14="http://schemas.microsoft.com/office/powerpoint/2010/main" val="20099972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BD1AC55-634A-4E81-B8E0-E62B27713CDE}"/>
              </a:ext>
            </a:extLst>
          </p:cNvPr>
          <p:cNvSpPr txBox="1"/>
          <p:nvPr/>
        </p:nvSpPr>
        <p:spPr>
          <a:xfrm>
            <a:off x="264319" y="179108"/>
            <a:ext cx="8765381" cy="323165"/>
          </a:xfrm>
          <a:prstGeom prst="rect">
            <a:avLst/>
          </a:prstGeom>
          <a:noFill/>
        </p:spPr>
        <p:txBody>
          <a:bodyPr wrap="square">
            <a:spAutoFit/>
          </a:bodyPr>
          <a:lstStyle/>
          <a:p>
            <a:r>
              <a:rPr lang="en-IE" sz="1500" b="1" dirty="0">
                <a:solidFill>
                  <a:srgbClr val="00263E"/>
                </a:solidFill>
                <a:latin typeface="Open Sans" panose="020B0604020202020204" charset="0"/>
                <a:ea typeface="Open Sans" panose="020B0604020202020204" charset="0"/>
                <a:cs typeface="Open Sans" panose="020B0604020202020204" charset="0"/>
              </a:rPr>
              <a:t>Looking and Responding Questions </a:t>
            </a:r>
            <a:r>
              <a:rPr lang="en-IE" sz="1500" dirty="0">
                <a:solidFill>
                  <a:srgbClr val="00263E"/>
                </a:solidFill>
                <a:latin typeface="Open Sans" panose="020B0604020202020204" charset="0"/>
                <a:ea typeface="Open Sans" panose="020B0604020202020204" charset="0"/>
                <a:cs typeface="Open Sans" panose="020B0604020202020204" charset="0"/>
              </a:rPr>
              <a:t>(Senior classes)  </a:t>
            </a:r>
          </a:p>
        </p:txBody>
      </p:sp>
      <p:graphicFrame>
        <p:nvGraphicFramePr>
          <p:cNvPr id="6" name="Table 6">
            <a:extLst>
              <a:ext uri="{FF2B5EF4-FFF2-40B4-BE49-F238E27FC236}">
                <a16:creationId xmlns:a16="http://schemas.microsoft.com/office/drawing/2014/main" id="{1D98CCF5-FF08-4198-8023-344A83502880}"/>
              </a:ext>
            </a:extLst>
          </p:cNvPr>
          <p:cNvGraphicFramePr>
            <a:graphicFrameLocks noGrp="1"/>
          </p:cNvGraphicFramePr>
          <p:nvPr>
            <p:extLst>
              <p:ext uri="{D42A27DB-BD31-4B8C-83A1-F6EECF244321}">
                <p14:modId xmlns:p14="http://schemas.microsoft.com/office/powerpoint/2010/main" val="2242069759"/>
              </p:ext>
            </p:extLst>
          </p:nvPr>
        </p:nvGraphicFramePr>
        <p:xfrm>
          <a:off x="250031" y="529590"/>
          <a:ext cx="8643938" cy="4192888"/>
        </p:xfrm>
        <a:graphic>
          <a:graphicData uri="http://schemas.openxmlformats.org/drawingml/2006/table">
            <a:tbl>
              <a:tblPr firstRow="1" bandRow="1">
                <a:tableStyleId>{5940675A-B579-460E-94D1-54222C63F5DA}</a:tableStyleId>
              </a:tblPr>
              <a:tblGrid>
                <a:gridCol w="357188">
                  <a:extLst>
                    <a:ext uri="{9D8B030D-6E8A-4147-A177-3AD203B41FA5}">
                      <a16:colId xmlns:a16="http://schemas.microsoft.com/office/drawing/2014/main" val="3199253616"/>
                    </a:ext>
                  </a:extLst>
                </a:gridCol>
                <a:gridCol w="3800475">
                  <a:extLst>
                    <a:ext uri="{9D8B030D-6E8A-4147-A177-3AD203B41FA5}">
                      <a16:colId xmlns:a16="http://schemas.microsoft.com/office/drawing/2014/main" val="3405081365"/>
                    </a:ext>
                  </a:extLst>
                </a:gridCol>
                <a:gridCol w="4486275">
                  <a:extLst>
                    <a:ext uri="{9D8B030D-6E8A-4147-A177-3AD203B41FA5}">
                      <a16:colId xmlns:a16="http://schemas.microsoft.com/office/drawing/2014/main" val="3588667307"/>
                    </a:ext>
                  </a:extLst>
                </a:gridCol>
              </a:tblGrid>
              <a:tr h="278130">
                <a:tc>
                  <a: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IE" sz="1100" b="0" i="0" u="none" strike="noStrike" kern="1200" cap="none" spc="0" normalizeH="0" baseline="0" noProof="0" dirty="0">
                          <a:ln>
                            <a:noFill/>
                          </a:ln>
                          <a:solidFill>
                            <a:srgbClr val="00263E"/>
                          </a:solidFill>
                          <a:effectLst/>
                          <a:uLnTx/>
                          <a:uFillTx/>
                          <a:latin typeface="Open Sans" panose="020B0604020202020204" charset="0"/>
                          <a:ea typeface="Open Sans" panose="020B0604020202020204" charset="0"/>
                          <a:cs typeface="Open Sans" panose="020B0604020202020204" charset="0"/>
                        </a:rPr>
                        <a:t>1</a:t>
                      </a:r>
                    </a:p>
                  </a:txBody>
                  <a:tcPr marL="68580" marR="68580" marT="34290" marB="34290"/>
                </a:tc>
                <a:tc>
                  <a: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IE" sz="1100" b="0" i="0" u="none" strike="noStrike" kern="1200" cap="none" spc="0" normalizeH="0" baseline="0" noProof="0" dirty="0">
                          <a:ln>
                            <a:noFill/>
                          </a:ln>
                          <a:solidFill>
                            <a:srgbClr val="00263E"/>
                          </a:solidFill>
                          <a:effectLst/>
                          <a:uLnTx/>
                          <a:uFillTx/>
                          <a:latin typeface="Open Sans" panose="020B0604020202020204" charset="0"/>
                          <a:ea typeface="Open Sans" panose="020B0604020202020204" charset="0"/>
                          <a:cs typeface="Open Sans" panose="020B0604020202020204" charset="0"/>
                        </a:rPr>
                        <a:t>How many people can you see in the painting? </a:t>
                      </a:r>
                    </a:p>
                  </a:txBody>
                  <a:tcPr marL="68580" marR="68580" marT="34290" marB="34290"/>
                </a:tc>
                <a:tc>
                  <a:txBody>
                    <a:bodyPr/>
                    <a:lstStyle/>
                    <a:p>
                      <a:endParaRPr lang="en-IE" sz="1100" dirty="0">
                        <a:solidFill>
                          <a:srgbClr val="00263E"/>
                        </a:solidFill>
                        <a:latin typeface="Open Sans" panose="020B0604020202020204" charset="0"/>
                        <a:ea typeface="Open Sans" panose="020B0604020202020204" charset="0"/>
                        <a:cs typeface="Open Sans" panose="020B0604020202020204" charset="0"/>
                      </a:endParaRPr>
                    </a:p>
                  </a:txBody>
                  <a:tcPr marL="68580" marR="68580" marT="34290" marB="34290"/>
                </a:tc>
                <a:extLst>
                  <a:ext uri="{0D108BD9-81ED-4DB2-BD59-A6C34878D82A}">
                    <a16:rowId xmlns:a16="http://schemas.microsoft.com/office/drawing/2014/main" val="3252794024"/>
                  </a:ext>
                </a:extLst>
              </a:tr>
              <a:tr h="278130">
                <a:tc>
                  <a: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IE" sz="1100" b="0" i="0" u="none" strike="noStrike" kern="1200" cap="none" spc="0" normalizeH="0" baseline="0" noProof="0" dirty="0">
                          <a:ln>
                            <a:noFill/>
                          </a:ln>
                          <a:solidFill>
                            <a:srgbClr val="00263E"/>
                          </a:solidFill>
                          <a:effectLst/>
                          <a:uLnTx/>
                          <a:uFillTx/>
                          <a:latin typeface="Open Sans" panose="020B0604020202020204" charset="0"/>
                          <a:ea typeface="Open Sans" panose="020B0604020202020204" charset="0"/>
                          <a:cs typeface="Open Sans" panose="020B0604020202020204" charset="0"/>
                        </a:rPr>
                        <a:t>2</a:t>
                      </a:r>
                    </a:p>
                  </a:txBody>
                  <a:tcPr marL="68580" marR="68580" marT="34290" marB="34290"/>
                </a:tc>
                <a:tc>
                  <a: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IE" sz="1100" b="0" i="0" u="none" strike="noStrike" kern="1200" cap="none" spc="0" normalizeH="0" baseline="0" noProof="0" dirty="0">
                          <a:ln>
                            <a:noFill/>
                          </a:ln>
                          <a:solidFill>
                            <a:srgbClr val="00263E"/>
                          </a:solidFill>
                          <a:effectLst/>
                          <a:uLnTx/>
                          <a:uFillTx/>
                          <a:latin typeface="Open Sans" panose="020B0604020202020204" charset="0"/>
                          <a:ea typeface="Open Sans" panose="020B0604020202020204" charset="0"/>
                          <a:cs typeface="Open Sans" panose="020B0604020202020204" charset="0"/>
                        </a:rPr>
                        <a:t>How many guards can you see?</a:t>
                      </a:r>
                    </a:p>
                  </a:txBody>
                  <a:tcPr marL="68580" marR="68580" marT="34290" marB="34290"/>
                </a:tc>
                <a:tc>
                  <a:txBody>
                    <a:bodyPr/>
                    <a:lstStyle/>
                    <a:p>
                      <a:endParaRPr lang="en-IE" sz="1100" dirty="0">
                        <a:solidFill>
                          <a:srgbClr val="00263E"/>
                        </a:solidFill>
                        <a:latin typeface="Open Sans" panose="020B0604020202020204" charset="0"/>
                        <a:ea typeface="Open Sans" panose="020B0604020202020204" charset="0"/>
                        <a:cs typeface="Open Sans" panose="020B0604020202020204" charset="0"/>
                      </a:endParaRPr>
                    </a:p>
                  </a:txBody>
                  <a:tcPr marL="68580" marR="68580" marT="34290" marB="34290"/>
                </a:tc>
                <a:extLst>
                  <a:ext uri="{0D108BD9-81ED-4DB2-BD59-A6C34878D82A}">
                    <a16:rowId xmlns:a16="http://schemas.microsoft.com/office/drawing/2014/main" val="833732422"/>
                  </a:ext>
                </a:extLst>
              </a:tr>
              <a:tr h="278130">
                <a:tc>
                  <a: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IE" sz="1100" b="0" i="0" u="none" strike="noStrike" kern="1200" cap="none" spc="0" normalizeH="0" baseline="0" noProof="0" dirty="0">
                          <a:ln>
                            <a:noFill/>
                          </a:ln>
                          <a:solidFill>
                            <a:srgbClr val="00263E"/>
                          </a:solidFill>
                          <a:effectLst/>
                          <a:uLnTx/>
                          <a:uFillTx/>
                          <a:latin typeface="Open Sans" panose="020B0604020202020204" charset="0"/>
                          <a:ea typeface="Open Sans" panose="020B0604020202020204" charset="0"/>
                          <a:cs typeface="Open Sans" panose="020B0604020202020204" charset="0"/>
                        </a:rPr>
                        <a:t>3</a:t>
                      </a:r>
                    </a:p>
                  </a:txBody>
                  <a:tcPr marL="68580" marR="68580" marT="34290" marB="34290"/>
                </a:tc>
                <a:tc>
                  <a: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IE" sz="1100" b="0" i="0" u="none" strike="noStrike" kern="1200" cap="none" spc="0" normalizeH="0" baseline="0" noProof="0" dirty="0">
                          <a:ln>
                            <a:noFill/>
                          </a:ln>
                          <a:solidFill>
                            <a:srgbClr val="00263E"/>
                          </a:solidFill>
                          <a:effectLst/>
                          <a:uLnTx/>
                          <a:uFillTx/>
                          <a:latin typeface="Open Sans" panose="020B0604020202020204" charset="0"/>
                          <a:ea typeface="Open Sans" panose="020B0604020202020204" charset="0"/>
                          <a:cs typeface="Open Sans" panose="020B0604020202020204" charset="0"/>
                        </a:rPr>
                        <a:t>What is the bald man doing? </a:t>
                      </a:r>
                    </a:p>
                  </a:txBody>
                  <a:tcPr marL="68580" marR="68580" marT="34290" marB="34290"/>
                </a:tc>
                <a:tc>
                  <a:txBody>
                    <a:bodyPr/>
                    <a:lstStyle/>
                    <a:p>
                      <a:endParaRPr lang="en-IE" sz="1100" dirty="0">
                        <a:solidFill>
                          <a:srgbClr val="00263E"/>
                        </a:solidFill>
                        <a:latin typeface="Open Sans" panose="020B0604020202020204" charset="0"/>
                        <a:ea typeface="Open Sans" panose="020B0604020202020204" charset="0"/>
                        <a:cs typeface="Open Sans" panose="020B0604020202020204" charset="0"/>
                      </a:endParaRPr>
                    </a:p>
                  </a:txBody>
                  <a:tcPr marL="68580" marR="68580" marT="34290" marB="34290"/>
                </a:tc>
                <a:extLst>
                  <a:ext uri="{0D108BD9-81ED-4DB2-BD59-A6C34878D82A}">
                    <a16:rowId xmlns:a16="http://schemas.microsoft.com/office/drawing/2014/main" val="1987309979"/>
                  </a:ext>
                </a:extLst>
              </a:tr>
              <a:tr h="278130">
                <a:tc>
                  <a: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IE" sz="1100" b="0" i="0" u="none" strike="noStrike" kern="1200" cap="none" spc="0" normalizeH="0" baseline="0" noProof="0" dirty="0">
                          <a:ln>
                            <a:noFill/>
                          </a:ln>
                          <a:solidFill>
                            <a:srgbClr val="00263E"/>
                          </a:solidFill>
                          <a:effectLst/>
                          <a:uLnTx/>
                          <a:uFillTx/>
                          <a:latin typeface="Open Sans" panose="020B0604020202020204" charset="0"/>
                          <a:ea typeface="Open Sans" panose="020B0604020202020204" charset="0"/>
                          <a:cs typeface="Open Sans" panose="020B0604020202020204" charset="0"/>
                        </a:rPr>
                        <a:t>4</a:t>
                      </a:r>
                    </a:p>
                  </a:txBody>
                  <a:tcPr marL="68580" marR="68580" marT="34290" marB="34290"/>
                </a:tc>
                <a:tc>
                  <a: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IE" sz="1100" b="0" i="0" u="none" strike="noStrike" kern="1200" cap="none" spc="0" normalizeH="0" baseline="0" noProof="0" dirty="0">
                          <a:ln>
                            <a:noFill/>
                          </a:ln>
                          <a:solidFill>
                            <a:srgbClr val="00263E"/>
                          </a:solidFill>
                          <a:effectLst/>
                          <a:uLnTx/>
                          <a:uFillTx/>
                          <a:latin typeface="Open Sans" panose="020B0604020202020204" charset="0"/>
                          <a:ea typeface="Open Sans" panose="020B0604020202020204" charset="0"/>
                          <a:cs typeface="Open Sans" panose="020B0604020202020204" charset="0"/>
                        </a:rPr>
                        <a:t>What is the man on the left doing? </a:t>
                      </a:r>
                    </a:p>
                  </a:txBody>
                  <a:tcPr marL="68580" marR="68580" marT="34290" marB="34290"/>
                </a:tc>
                <a:tc>
                  <a:txBody>
                    <a:bodyPr/>
                    <a:lstStyle/>
                    <a:p>
                      <a:endParaRPr lang="en-IE" sz="1100" dirty="0">
                        <a:solidFill>
                          <a:srgbClr val="00263E"/>
                        </a:solidFill>
                        <a:latin typeface="Open Sans" panose="020B0604020202020204" charset="0"/>
                        <a:ea typeface="Open Sans" panose="020B0604020202020204" charset="0"/>
                        <a:cs typeface="Open Sans" panose="020B0604020202020204" charset="0"/>
                      </a:endParaRPr>
                    </a:p>
                  </a:txBody>
                  <a:tcPr marL="68580" marR="68580" marT="34290" marB="34290"/>
                </a:tc>
                <a:extLst>
                  <a:ext uri="{0D108BD9-81ED-4DB2-BD59-A6C34878D82A}">
                    <a16:rowId xmlns:a16="http://schemas.microsoft.com/office/drawing/2014/main" val="3183232545"/>
                  </a:ext>
                </a:extLst>
              </a:tr>
              <a:tr h="278130">
                <a:tc>
                  <a:txBody>
                    <a:bodyPr/>
                    <a:lstStyle/>
                    <a:p>
                      <a:r>
                        <a:rPr lang="en-IE" sz="1100" dirty="0">
                          <a:solidFill>
                            <a:srgbClr val="00263E"/>
                          </a:solidFill>
                          <a:latin typeface="Open Sans" panose="020B0604020202020204" charset="0"/>
                          <a:ea typeface="Open Sans" panose="020B0604020202020204" charset="0"/>
                          <a:cs typeface="Open Sans" panose="020B0604020202020204" charset="0"/>
                        </a:rPr>
                        <a:t>5</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100" b="0" i="0" u="none" strike="noStrike" kern="1200" cap="none" spc="0" normalizeH="0" baseline="0" noProof="0" dirty="0">
                          <a:ln>
                            <a:noFill/>
                          </a:ln>
                          <a:solidFill>
                            <a:srgbClr val="00263E"/>
                          </a:solidFill>
                          <a:effectLst/>
                          <a:uLnTx/>
                          <a:uFillTx/>
                          <a:latin typeface="Open Sans" panose="020B0604020202020204" charset="0"/>
                          <a:ea typeface="Open Sans" panose="020B0604020202020204" charset="0"/>
                          <a:cs typeface="Open Sans" panose="020B0604020202020204" charset="0"/>
                        </a:rPr>
                        <a:t>How many hands can you see in the painting? </a:t>
                      </a:r>
                    </a:p>
                  </a:txBody>
                  <a:tcPr marL="68580" marR="68580" marT="34290" marB="34290"/>
                </a:tc>
                <a:tc>
                  <a:txBody>
                    <a:bodyPr/>
                    <a:lstStyle/>
                    <a:p>
                      <a:endParaRPr lang="en-IE" sz="1100" dirty="0">
                        <a:solidFill>
                          <a:srgbClr val="00263E"/>
                        </a:solidFill>
                        <a:latin typeface="Open Sans" panose="020B0604020202020204" charset="0"/>
                        <a:ea typeface="Open Sans" panose="020B0604020202020204" charset="0"/>
                        <a:cs typeface="Open Sans" panose="020B0604020202020204" charset="0"/>
                      </a:endParaRPr>
                    </a:p>
                  </a:txBody>
                  <a:tcPr marL="68580" marR="68580" marT="34290" marB="34290"/>
                </a:tc>
                <a:extLst>
                  <a:ext uri="{0D108BD9-81ED-4DB2-BD59-A6C34878D82A}">
                    <a16:rowId xmlns:a16="http://schemas.microsoft.com/office/drawing/2014/main" val="2773829989"/>
                  </a:ext>
                </a:extLst>
              </a:tr>
              <a:tr h="278130">
                <a:tc>
                  <a:txBody>
                    <a:bodyPr/>
                    <a:lstStyle/>
                    <a:p>
                      <a:r>
                        <a:rPr lang="en-IE" sz="1100" dirty="0">
                          <a:solidFill>
                            <a:srgbClr val="00263E"/>
                          </a:solidFill>
                          <a:latin typeface="Open Sans" panose="020B0604020202020204" charset="0"/>
                          <a:ea typeface="Open Sans" panose="020B0604020202020204" charset="0"/>
                          <a:cs typeface="Open Sans" panose="020B0604020202020204" charset="0"/>
                        </a:rPr>
                        <a:t>6</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100" b="0" i="0" u="none" strike="noStrike" kern="1200" cap="none" spc="0" normalizeH="0" baseline="0" noProof="0" dirty="0">
                          <a:ln>
                            <a:noFill/>
                          </a:ln>
                          <a:solidFill>
                            <a:srgbClr val="00263E"/>
                          </a:solidFill>
                          <a:effectLst/>
                          <a:uLnTx/>
                          <a:uFillTx/>
                          <a:latin typeface="Open Sans" panose="020B0604020202020204" charset="0"/>
                          <a:ea typeface="Open Sans" panose="020B0604020202020204" charset="0"/>
                          <a:cs typeface="Open Sans" panose="020B0604020202020204" charset="0"/>
                        </a:rPr>
                        <a:t>What is Jesus doing with his hands?  </a:t>
                      </a:r>
                    </a:p>
                  </a:txBody>
                  <a:tcPr marL="68580" marR="68580" marT="34290" marB="34290"/>
                </a:tc>
                <a:tc>
                  <a:txBody>
                    <a:bodyPr/>
                    <a:lstStyle/>
                    <a:p>
                      <a:endParaRPr lang="en-IE" sz="1100" dirty="0">
                        <a:solidFill>
                          <a:srgbClr val="00263E"/>
                        </a:solidFill>
                        <a:latin typeface="Open Sans" panose="020B0604020202020204" charset="0"/>
                        <a:ea typeface="Open Sans" panose="020B0604020202020204" charset="0"/>
                        <a:cs typeface="Open Sans" panose="020B0604020202020204" charset="0"/>
                      </a:endParaRPr>
                    </a:p>
                  </a:txBody>
                  <a:tcPr marL="68580" marR="68580" marT="34290" marB="34290"/>
                </a:tc>
                <a:extLst>
                  <a:ext uri="{0D108BD9-81ED-4DB2-BD59-A6C34878D82A}">
                    <a16:rowId xmlns:a16="http://schemas.microsoft.com/office/drawing/2014/main" val="1654824614"/>
                  </a:ext>
                </a:extLst>
              </a:tr>
              <a:tr h="285885">
                <a:tc>
                  <a:txBody>
                    <a:bodyPr/>
                    <a:lstStyle/>
                    <a:p>
                      <a:r>
                        <a:rPr lang="en-IE" sz="1100" dirty="0">
                          <a:solidFill>
                            <a:srgbClr val="00263E"/>
                          </a:solidFill>
                          <a:latin typeface="Open Sans" panose="020B0604020202020204" charset="0"/>
                          <a:ea typeface="Open Sans" panose="020B0604020202020204" charset="0"/>
                          <a:cs typeface="Open Sans" panose="020B0604020202020204" charset="0"/>
                        </a:rPr>
                        <a:t>7</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100" b="0" i="0" u="none" strike="noStrike" kern="1200" cap="none" spc="0" normalizeH="0" baseline="0" noProof="0" dirty="0">
                          <a:ln>
                            <a:noFill/>
                          </a:ln>
                          <a:solidFill>
                            <a:srgbClr val="00263E"/>
                          </a:solidFill>
                          <a:effectLst/>
                          <a:uLnTx/>
                          <a:uFillTx/>
                          <a:latin typeface="Open Sans" panose="020B0604020202020204" charset="0"/>
                          <a:ea typeface="Open Sans" panose="020B0604020202020204" charset="0"/>
                          <a:cs typeface="Open Sans" panose="020B0604020202020204" charset="0"/>
                        </a:rPr>
                        <a:t>What is the man on the right holding in his hand? </a:t>
                      </a:r>
                    </a:p>
                  </a:txBody>
                  <a:tcPr marL="68580" marR="68580" marT="34290" marB="34290"/>
                </a:tc>
                <a:tc>
                  <a:txBody>
                    <a:bodyPr/>
                    <a:lstStyle/>
                    <a:p>
                      <a:endParaRPr lang="en-IE" sz="1100" dirty="0">
                        <a:solidFill>
                          <a:srgbClr val="00263E"/>
                        </a:solidFill>
                        <a:latin typeface="Open Sans" panose="020B0604020202020204" charset="0"/>
                        <a:ea typeface="Open Sans" panose="020B0604020202020204" charset="0"/>
                        <a:cs typeface="Open Sans" panose="020B0604020202020204" charset="0"/>
                      </a:endParaRPr>
                    </a:p>
                  </a:txBody>
                  <a:tcPr marL="68580" marR="68580" marT="34290" marB="34290"/>
                </a:tc>
                <a:extLst>
                  <a:ext uri="{0D108BD9-81ED-4DB2-BD59-A6C34878D82A}">
                    <a16:rowId xmlns:a16="http://schemas.microsoft.com/office/drawing/2014/main" val="2083436103"/>
                  </a:ext>
                </a:extLst>
              </a:tr>
              <a:tr h="291313">
                <a:tc>
                  <a:txBody>
                    <a:bodyPr/>
                    <a:lstStyle/>
                    <a:p>
                      <a:r>
                        <a:rPr lang="en-IE" sz="1100" dirty="0">
                          <a:solidFill>
                            <a:srgbClr val="00263E"/>
                          </a:solidFill>
                          <a:latin typeface="Open Sans" panose="020B0604020202020204" charset="0"/>
                          <a:ea typeface="Open Sans" panose="020B0604020202020204" charset="0"/>
                          <a:cs typeface="Open Sans" panose="020B0604020202020204" charset="0"/>
                        </a:rPr>
                        <a:t>8</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100" b="0" i="0" u="none" strike="noStrike" kern="1200" cap="none" spc="0" normalizeH="0" baseline="0" noProof="0" dirty="0">
                          <a:ln>
                            <a:noFill/>
                          </a:ln>
                          <a:solidFill>
                            <a:srgbClr val="00263E"/>
                          </a:solidFill>
                          <a:effectLst/>
                          <a:uLnTx/>
                          <a:uFillTx/>
                          <a:latin typeface="Open Sans" panose="020B0604020202020204" charset="0"/>
                          <a:ea typeface="Open Sans" panose="020B0604020202020204" charset="0"/>
                          <a:cs typeface="Open Sans" panose="020B0604020202020204" charset="0"/>
                        </a:rPr>
                        <a:t>What is the man on the left doing with his hands? </a:t>
                      </a:r>
                    </a:p>
                  </a:txBody>
                  <a:tcPr marL="68580" marR="68580" marT="34290" marB="34290"/>
                </a:tc>
                <a:tc>
                  <a:txBody>
                    <a:bodyPr/>
                    <a:lstStyle/>
                    <a:p>
                      <a:endParaRPr lang="en-IE" sz="1100" dirty="0">
                        <a:solidFill>
                          <a:srgbClr val="00263E"/>
                        </a:solidFill>
                        <a:latin typeface="Open Sans" panose="020B0604020202020204" charset="0"/>
                        <a:ea typeface="Open Sans" panose="020B0604020202020204" charset="0"/>
                        <a:cs typeface="Open Sans" panose="020B0604020202020204" charset="0"/>
                      </a:endParaRPr>
                    </a:p>
                  </a:txBody>
                  <a:tcPr marL="68580" marR="68580" marT="34290" marB="34290"/>
                </a:tc>
                <a:extLst>
                  <a:ext uri="{0D108BD9-81ED-4DB2-BD59-A6C34878D82A}">
                    <a16:rowId xmlns:a16="http://schemas.microsoft.com/office/drawing/2014/main" val="1636935248"/>
                  </a:ext>
                </a:extLst>
              </a:tr>
              <a:tr h="278130">
                <a:tc>
                  <a:txBody>
                    <a:bodyPr/>
                    <a:lstStyle/>
                    <a:p>
                      <a:r>
                        <a:rPr lang="en-IE" sz="1100" dirty="0">
                          <a:solidFill>
                            <a:srgbClr val="00263E"/>
                          </a:solidFill>
                          <a:latin typeface="Open Sans" panose="020B0604020202020204" charset="0"/>
                          <a:ea typeface="Open Sans" panose="020B0604020202020204" charset="0"/>
                          <a:cs typeface="Open Sans" panose="020B0604020202020204" charset="0"/>
                        </a:rPr>
                        <a:t>9</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100" dirty="0">
                          <a:solidFill>
                            <a:srgbClr val="00263E"/>
                          </a:solidFill>
                          <a:latin typeface="Open Sans" panose="020B0604020202020204" charset="0"/>
                          <a:ea typeface="Open Sans" panose="020B0604020202020204" charset="0"/>
                          <a:cs typeface="Open Sans" panose="020B0604020202020204" charset="0"/>
                        </a:rPr>
                        <a:t>List six colours you can see in the painting. </a:t>
                      </a:r>
                    </a:p>
                  </a:txBody>
                  <a:tcPr marL="68580" marR="68580" marT="34290" marB="34290"/>
                </a:tc>
                <a:tc>
                  <a:txBody>
                    <a:bodyPr/>
                    <a:lstStyle/>
                    <a:p>
                      <a:endParaRPr lang="en-IE" sz="1100" dirty="0">
                        <a:solidFill>
                          <a:srgbClr val="00263E"/>
                        </a:solidFill>
                        <a:latin typeface="Open Sans" panose="020B0604020202020204" charset="0"/>
                        <a:ea typeface="Open Sans" panose="020B0604020202020204" charset="0"/>
                        <a:cs typeface="Open Sans" panose="020B0604020202020204" charset="0"/>
                      </a:endParaRPr>
                    </a:p>
                  </a:txBody>
                  <a:tcPr marL="68580" marR="68580" marT="34290" marB="34290"/>
                </a:tc>
                <a:extLst>
                  <a:ext uri="{0D108BD9-81ED-4DB2-BD59-A6C34878D82A}">
                    <a16:rowId xmlns:a16="http://schemas.microsoft.com/office/drawing/2014/main" val="460524831"/>
                  </a:ext>
                </a:extLst>
              </a:tr>
              <a:tr h="278130">
                <a:tc>
                  <a:txBody>
                    <a:bodyPr/>
                    <a:lstStyle/>
                    <a:p>
                      <a:r>
                        <a:rPr lang="en-IE" sz="1100" dirty="0">
                          <a:solidFill>
                            <a:srgbClr val="00263E"/>
                          </a:solidFill>
                          <a:latin typeface="Open Sans" panose="020B0604020202020204" charset="0"/>
                          <a:ea typeface="Open Sans" panose="020B0604020202020204" charset="0"/>
                          <a:cs typeface="Open Sans" panose="020B0604020202020204" charset="0"/>
                        </a:rPr>
                        <a:t>10</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100" dirty="0">
                          <a:solidFill>
                            <a:srgbClr val="00263E"/>
                          </a:solidFill>
                          <a:latin typeface="Open Sans" panose="020B0604020202020204" charset="0"/>
                          <a:ea typeface="Open Sans" panose="020B0604020202020204" charset="0"/>
                          <a:cs typeface="Open Sans" panose="020B0604020202020204" charset="0"/>
                        </a:rPr>
                        <a:t>What colour is the guards’ armour? </a:t>
                      </a:r>
                    </a:p>
                  </a:txBody>
                  <a:tcPr marL="68580" marR="68580" marT="34290" marB="34290"/>
                </a:tc>
                <a:tc>
                  <a:txBody>
                    <a:bodyPr/>
                    <a:lstStyle/>
                    <a:p>
                      <a:endParaRPr lang="en-IE" sz="1100" dirty="0">
                        <a:solidFill>
                          <a:srgbClr val="00263E"/>
                        </a:solidFill>
                        <a:latin typeface="Open Sans" panose="020B0604020202020204" charset="0"/>
                        <a:ea typeface="Open Sans" panose="020B0604020202020204" charset="0"/>
                        <a:cs typeface="Open Sans" panose="020B0604020202020204" charset="0"/>
                      </a:endParaRPr>
                    </a:p>
                  </a:txBody>
                  <a:tcPr marL="68580" marR="68580" marT="34290" marB="34290"/>
                </a:tc>
                <a:extLst>
                  <a:ext uri="{0D108BD9-81ED-4DB2-BD59-A6C34878D82A}">
                    <a16:rowId xmlns:a16="http://schemas.microsoft.com/office/drawing/2014/main" val="2137194151"/>
                  </a:ext>
                </a:extLst>
              </a:tr>
              <a:tr h="278130">
                <a:tc>
                  <a:txBody>
                    <a:bodyPr/>
                    <a:lstStyle/>
                    <a:p>
                      <a:r>
                        <a:rPr lang="en-IE" sz="1100" dirty="0">
                          <a:solidFill>
                            <a:srgbClr val="00263E"/>
                          </a:solidFill>
                          <a:latin typeface="Open Sans" panose="020B0604020202020204" charset="0"/>
                          <a:ea typeface="Open Sans" panose="020B0604020202020204" charset="0"/>
                          <a:cs typeface="Open Sans" panose="020B0604020202020204" charset="0"/>
                        </a:rPr>
                        <a:t>11</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100" dirty="0">
                          <a:solidFill>
                            <a:srgbClr val="00263E"/>
                          </a:solidFill>
                          <a:latin typeface="Open Sans" panose="020B0604020202020204" charset="0"/>
                          <a:ea typeface="Open Sans" panose="020B0604020202020204" charset="0"/>
                          <a:cs typeface="Open Sans" panose="020B0604020202020204" charset="0"/>
                        </a:rPr>
                        <a:t>What colours are Jesus’ clothes? </a:t>
                      </a:r>
                    </a:p>
                  </a:txBody>
                  <a:tcPr marL="68580" marR="68580" marT="34290" marB="34290"/>
                </a:tc>
                <a:tc>
                  <a:txBody>
                    <a:bodyPr/>
                    <a:lstStyle/>
                    <a:p>
                      <a:endParaRPr lang="en-IE" sz="1100" dirty="0">
                        <a:solidFill>
                          <a:srgbClr val="00263E"/>
                        </a:solidFill>
                        <a:latin typeface="Open Sans" panose="020B0604020202020204" charset="0"/>
                        <a:ea typeface="Open Sans" panose="020B0604020202020204" charset="0"/>
                        <a:cs typeface="Open Sans" panose="020B0604020202020204" charset="0"/>
                      </a:endParaRPr>
                    </a:p>
                  </a:txBody>
                  <a:tcPr marL="68580" marR="68580" marT="34290" marB="34290"/>
                </a:tc>
                <a:extLst>
                  <a:ext uri="{0D108BD9-81ED-4DB2-BD59-A6C34878D82A}">
                    <a16:rowId xmlns:a16="http://schemas.microsoft.com/office/drawing/2014/main" val="3354141996"/>
                  </a:ext>
                </a:extLst>
              </a:tr>
              <a:tr h="278130">
                <a:tc>
                  <a:txBody>
                    <a:bodyPr/>
                    <a:lstStyle/>
                    <a:p>
                      <a:r>
                        <a:rPr lang="en-IE" sz="1100" dirty="0">
                          <a:solidFill>
                            <a:srgbClr val="00263E"/>
                          </a:solidFill>
                          <a:latin typeface="Open Sans" panose="020B0604020202020204" charset="0"/>
                          <a:ea typeface="Open Sans" panose="020B0604020202020204" charset="0"/>
                          <a:cs typeface="Open Sans" panose="020B0604020202020204" charset="0"/>
                        </a:rPr>
                        <a:t>12</a:t>
                      </a:r>
                    </a:p>
                  </a:txBody>
                  <a:tcPr marL="68580" marR="68580" marT="34290" marB="34290"/>
                </a:tc>
                <a:tc>
                  <a:txBody>
                    <a:bodyPr/>
                    <a:lstStyle/>
                    <a:p>
                      <a:r>
                        <a:rPr lang="en-IE" sz="1100" dirty="0">
                          <a:solidFill>
                            <a:srgbClr val="00263E"/>
                          </a:solidFill>
                          <a:latin typeface="Open Sans" panose="020B0604020202020204" charset="0"/>
                          <a:ea typeface="Open Sans" panose="020B0604020202020204" charset="0"/>
                          <a:cs typeface="Open Sans" panose="020B0604020202020204" charset="0"/>
                        </a:rPr>
                        <a:t>What colour is the background of the painting? </a:t>
                      </a:r>
                    </a:p>
                  </a:txBody>
                  <a:tcPr marL="68580" marR="68580" marT="34290" marB="34290"/>
                </a:tc>
                <a:tc>
                  <a:txBody>
                    <a:bodyPr/>
                    <a:lstStyle/>
                    <a:p>
                      <a:endParaRPr lang="en-IE" sz="1100" dirty="0">
                        <a:solidFill>
                          <a:srgbClr val="00263E"/>
                        </a:solidFill>
                        <a:latin typeface="Open Sans" panose="020B0604020202020204" charset="0"/>
                        <a:ea typeface="Open Sans" panose="020B0604020202020204" charset="0"/>
                        <a:cs typeface="Open Sans" panose="020B0604020202020204" charset="0"/>
                      </a:endParaRPr>
                    </a:p>
                  </a:txBody>
                  <a:tcPr marL="68580" marR="68580" marT="34290" marB="34290"/>
                </a:tc>
                <a:extLst>
                  <a:ext uri="{0D108BD9-81ED-4DB2-BD59-A6C34878D82A}">
                    <a16:rowId xmlns:a16="http://schemas.microsoft.com/office/drawing/2014/main" val="605865587"/>
                  </a:ext>
                </a:extLst>
              </a:tr>
              <a:tr h="278130">
                <a:tc>
                  <a:txBody>
                    <a:bodyPr/>
                    <a:lstStyle/>
                    <a:p>
                      <a:r>
                        <a:rPr lang="en-IE" sz="1100" dirty="0">
                          <a:solidFill>
                            <a:srgbClr val="00263E"/>
                          </a:solidFill>
                          <a:latin typeface="Open Sans" panose="020B0604020202020204" charset="0"/>
                          <a:ea typeface="Open Sans" panose="020B0604020202020204" charset="0"/>
                          <a:cs typeface="Open Sans" panose="020B0604020202020204" charset="0"/>
                        </a:rPr>
                        <a:t>13</a:t>
                      </a:r>
                    </a:p>
                  </a:txBody>
                  <a:tcPr marL="68580" marR="68580" marT="34290" marB="34290"/>
                </a:tc>
                <a:tc>
                  <a:txBody>
                    <a:bodyPr/>
                    <a:lstStyle/>
                    <a:p>
                      <a:r>
                        <a:rPr lang="en-IE" sz="1100" dirty="0">
                          <a:solidFill>
                            <a:srgbClr val="00263E"/>
                          </a:solidFill>
                          <a:latin typeface="Open Sans" panose="020B0604020202020204" charset="0"/>
                          <a:ea typeface="Open Sans" panose="020B0604020202020204" charset="0"/>
                          <a:cs typeface="Open Sans" panose="020B0604020202020204" charset="0"/>
                        </a:rPr>
                        <a:t>Are the guards wearing the same uniforms? </a:t>
                      </a:r>
                    </a:p>
                  </a:txBody>
                  <a:tcPr marL="68580" marR="68580" marT="34290" marB="34290"/>
                </a:tc>
                <a:tc>
                  <a:txBody>
                    <a:bodyPr/>
                    <a:lstStyle/>
                    <a:p>
                      <a:endParaRPr lang="en-IE" sz="1100" dirty="0">
                        <a:solidFill>
                          <a:srgbClr val="00263E"/>
                        </a:solidFill>
                        <a:latin typeface="Open Sans" panose="020B0604020202020204" charset="0"/>
                        <a:ea typeface="Open Sans" panose="020B0604020202020204" charset="0"/>
                        <a:cs typeface="Open Sans" panose="020B0604020202020204" charset="0"/>
                      </a:endParaRPr>
                    </a:p>
                  </a:txBody>
                  <a:tcPr marL="68580" marR="68580" marT="34290" marB="34290"/>
                </a:tc>
                <a:extLst>
                  <a:ext uri="{0D108BD9-81ED-4DB2-BD59-A6C34878D82A}">
                    <a16:rowId xmlns:a16="http://schemas.microsoft.com/office/drawing/2014/main" val="2367111044"/>
                  </a:ext>
                </a:extLst>
              </a:tr>
              <a:tr h="278130">
                <a:tc>
                  <a:txBody>
                    <a:bodyPr/>
                    <a:lstStyle/>
                    <a:p>
                      <a:r>
                        <a:rPr lang="en-IE" sz="1100" dirty="0">
                          <a:solidFill>
                            <a:srgbClr val="00263E"/>
                          </a:solidFill>
                          <a:latin typeface="Open Sans" panose="020B0604020202020204" charset="0"/>
                          <a:ea typeface="Open Sans" panose="020B0604020202020204" charset="0"/>
                          <a:cs typeface="Open Sans" panose="020B0604020202020204" charset="0"/>
                        </a:rPr>
                        <a:t>14</a:t>
                      </a:r>
                    </a:p>
                  </a:txBody>
                  <a:tcPr marL="68580" marR="68580" marT="34290" marB="34290"/>
                </a:tc>
                <a:tc>
                  <a:txBody>
                    <a:bodyPr/>
                    <a:lstStyle/>
                    <a:p>
                      <a:r>
                        <a:rPr lang="en-IE" sz="1100" dirty="0">
                          <a:solidFill>
                            <a:srgbClr val="00263E"/>
                          </a:solidFill>
                          <a:latin typeface="Open Sans" panose="020B0604020202020204" charset="0"/>
                          <a:ea typeface="Open Sans" panose="020B0604020202020204" charset="0"/>
                          <a:cs typeface="Open Sans" panose="020B0604020202020204" charset="0"/>
                        </a:rPr>
                        <a:t>What is the man on the right holding up high? </a:t>
                      </a:r>
                    </a:p>
                  </a:txBody>
                  <a:tcPr marL="68580" marR="68580" marT="34290" marB="34290"/>
                </a:tc>
                <a:tc>
                  <a:txBody>
                    <a:bodyPr/>
                    <a:lstStyle/>
                    <a:p>
                      <a:endParaRPr lang="en-IE" sz="1100" dirty="0">
                        <a:solidFill>
                          <a:srgbClr val="00263E"/>
                        </a:solidFill>
                        <a:latin typeface="Open Sans" panose="020B0604020202020204" charset="0"/>
                        <a:ea typeface="Open Sans" panose="020B0604020202020204" charset="0"/>
                        <a:cs typeface="Open Sans" panose="020B0604020202020204" charset="0"/>
                      </a:endParaRPr>
                    </a:p>
                  </a:txBody>
                  <a:tcPr marL="68580" marR="68580" marT="34290" marB="34290"/>
                </a:tc>
                <a:extLst>
                  <a:ext uri="{0D108BD9-81ED-4DB2-BD59-A6C34878D82A}">
                    <a16:rowId xmlns:a16="http://schemas.microsoft.com/office/drawing/2014/main" val="3435952863"/>
                  </a:ext>
                </a:extLst>
              </a:tr>
              <a:tr h="278130">
                <a:tc>
                  <a:txBody>
                    <a:bodyPr/>
                    <a:lstStyle/>
                    <a:p>
                      <a:r>
                        <a:rPr lang="en-IE" sz="1100" dirty="0">
                          <a:solidFill>
                            <a:srgbClr val="00263E"/>
                          </a:solidFill>
                          <a:latin typeface="Open Sans" panose="020B0604020202020204" charset="0"/>
                          <a:ea typeface="Open Sans" panose="020B0604020202020204" charset="0"/>
                          <a:cs typeface="Open Sans" panose="020B0604020202020204" charset="0"/>
                        </a:rPr>
                        <a:t>15</a:t>
                      </a:r>
                    </a:p>
                  </a:txBody>
                  <a:tcPr marL="68580" marR="68580" marT="34290" marB="34290"/>
                </a:tc>
                <a:tc>
                  <a:txBody>
                    <a:bodyPr/>
                    <a:lstStyle/>
                    <a:p>
                      <a:r>
                        <a:rPr lang="en-IE" sz="1100" dirty="0">
                          <a:solidFill>
                            <a:srgbClr val="00263E"/>
                          </a:solidFill>
                          <a:latin typeface="Open Sans" panose="020B0604020202020204" charset="0"/>
                          <a:ea typeface="Open Sans" panose="020B0604020202020204" charset="0"/>
                          <a:cs typeface="Open Sans" panose="020B0604020202020204" charset="0"/>
                        </a:rPr>
                        <a:t>How many men have beards? </a:t>
                      </a:r>
                    </a:p>
                  </a:txBody>
                  <a:tcPr marL="68580" marR="68580" marT="34290" marB="34290"/>
                </a:tc>
                <a:tc>
                  <a:txBody>
                    <a:bodyPr/>
                    <a:lstStyle/>
                    <a:p>
                      <a:endParaRPr lang="en-IE" sz="1100" dirty="0">
                        <a:solidFill>
                          <a:srgbClr val="00263E"/>
                        </a:solidFill>
                        <a:latin typeface="Open Sans" panose="020B0604020202020204" charset="0"/>
                        <a:ea typeface="Open Sans" panose="020B0604020202020204" charset="0"/>
                        <a:cs typeface="Open Sans" panose="020B0604020202020204" charset="0"/>
                      </a:endParaRPr>
                    </a:p>
                  </a:txBody>
                  <a:tcPr marL="68580" marR="68580" marT="34290" marB="34290"/>
                </a:tc>
                <a:extLst>
                  <a:ext uri="{0D108BD9-81ED-4DB2-BD59-A6C34878D82A}">
                    <a16:rowId xmlns:a16="http://schemas.microsoft.com/office/drawing/2014/main" val="2365057525"/>
                  </a:ext>
                </a:extLst>
              </a:tr>
            </a:tbl>
          </a:graphicData>
        </a:graphic>
      </p:graphicFrame>
    </p:spTree>
    <p:extLst>
      <p:ext uri="{BB962C8B-B14F-4D97-AF65-F5344CB8AC3E}">
        <p14:creationId xmlns:p14="http://schemas.microsoft.com/office/powerpoint/2010/main" val="30148826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C03AFDF-7A0E-4989-8496-59EC8781B8BC}"/>
              </a:ext>
            </a:extLst>
          </p:cNvPr>
          <p:cNvGraphicFramePr>
            <a:graphicFrameLocks noGrp="1"/>
          </p:cNvGraphicFramePr>
          <p:nvPr>
            <p:extLst>
              <p:ext uri="{D42A27DB-BD31-4B8C-83A1-F6EECF244321}">
                <p14:modId xmlns:p14="http://schemas.microsoft.com/office/powerpoint/2010/main" val="982793222"/>
              </p:ext>
            </p:extLst>
          </p:nvPr>
        </p:nvGraphicFramePr>
        <p:xfrm>
          <a:off x="628650" y="1082636"/>
          <a:ext cx="7886697" cy="3860366"/>
        </p:xfrm>
        <a:graphic>
          <a:graphicData uri="http://schemas.openxmlformats.org/drawingml/2006/table">
            <a:tbl>
              <a:tblPr firstRow="1" bandRow="1">
                <a:tableStyleId>{5940675A-B579-460E-94D1-54222C63F5DA}</a:tableStyleId>
              </a:tblPr>
              <a:tblGrid>
                <a:gridCol w="2628899">
                  <a:extLst>
                    <a:ext uri="{9D8B030D-6E8A-4147-A177-3AD203B41FA5}">
                      <a16:colId xmlns:a16="http://schemas.microsoft.com/office/drawing/2014/main" val="2155038076"/>
                    </a:ext>
                  </a:extLst>
                </a:gridCol>
                <a:gridCol w="2628899">
                  <a:extLst>
                    <a:ext uri="{9D8B030D-6E8A-4147-A177-3AD203B41FA5}">
                      <a16:colId xmlns:a16="http://schemas.microsoft.com/office/drawing/2014/main" val="1132601645"/>
                    </a:ext>
                  </a:extLst>
                </a:gridCol>
                <a:gridCol w="2628899">
                  <a:extLst>
                    <a:ext uri="{9D8B030D-6E8A-4147-A177-3AD203B41FA5}">
                      <a16:colId xmlns:a16="http://schemas.microsoft.com/office/drawing/2014/main" val="459128650"/>
                    </a:ext>
                  </a:extLst>
                </a:gridCol>
              </a:tblGrid>
              <a:tr h="1629749">
                <a:tc>
                  <a:txBody>
                    <a:bodyPr/>
                    <a:lstStyle/>
                    <a:p>
                      <a:endParaRPr lang="en-IE" sz="1100" dirty="0"/>
                    </a:p>
                    <a:p>
                      <a:endParaRPr lang="en-IE" sz="1100" dirty="0"/>
                    </a:p>
                    <a:p>
                      <a:endParaRPr lang="en-IE" sz="1100" dirty="0"/>
                    </a:p>
                    <a:p>
                      <a:endParaRPr lang="en-IE" sz="1100" dirty="0"/>
                    </a:p>
                    <a:p>
                      <a:endParaRPr lang="en-IE" sz="1100" dirty="0"/>
                    </a:p>
                    <a:p>
                      <a:endParaRPr lang="en-IE" sz="1100" dirty="0"/>
                    </a:p>
                    <a:p>
                      <a:endParaRPr lang="en-IE" sz="1100" dirty="0"/>
                    </a:p>
                  </a:txBody>
                  <a:tcPr marL="68580" marR="68580" marT="34290" marB="34290"/>
                </a:tc>
                <a:tc>
                  <a:txBody>
                    <a:bodyPr/>
                    <a:lstStyle/>
                    <a:p>
                      <a:endParaRPr lang="en-IE" sz="1100" dirty="0"/>
                    </a:p>
                  </a:txBody>
                  <a:tcPr marL="68580" marR="68580" marT="34290" marB="34290"/>
                </a:tc>
                <a:tc>
                  <a:txBody>
                    <a:bodyPr/>
                    <a:lstStyle/>
                    <a:p>
                      <a:endParaRPr lang="en-IE" sz="1100" dirty="0"/>
                    </a:p>
                  </a:txBody>
                  <a:tcPr marL="68580" marR="68580" marT="34290" marB="34290"/>
                </a:tc>
                <a:extLst>
                  <a:ext uri="{0D108BD9-81ED-4DB2-BD59-A6C34878D82A}">
                    <a16:rowId xmlns:a16="http://schemas.microsoft.com/office/drawing/2014/main" val="661573825"/>
                  </a:ext>
                </a:extLst>
              </a:tr>
              <a:tr h="300434">
                <a:tc>
                  <a:txBody>
                    <a:bodyPr/>
                    <a:lstStyle/>
                    <a:p>
                      <a:r>
                        <a:rPr lang="en-IE" sz="1100" dirty="0">
                          <a:latin typeface="Open Sans" panose="020B0604020202020204" charset="0"/>
                          <a:ea typeface="Open Sans" panose="020B0604020202020204" charset="0"/>
                          <a:cs typeface="Open Sans" panose="020B0604020202020204" charset="0"/>
                        </a:rPr>
                        <a:t>1.</a:t>
                      </a:r>
                    </a:p>
                  </a:txBody>
                  <a:tcPr marL="68580" marR="68580" marT="34290" marB="34290"/>
                </a:tc>
                <a:tc>
                  <a:txBody>
                    <a:bodyPr/>
                    <a:lstStyle/>
                    <a:p>
                      <a:r>
                        <a:rPr lang="en-IE" sz="1100" dirty="0">
                          <a:latin typeface="Open Sans" panose="020B0604020202020204" charset="0"/>
                          <a:ea typeface="Open Sans" panose="020B0604020202020204" charset="0"/>
                          <a:cs typeface="Open Sans" panose="020B0604020202020204" charset="0"/>
                        </a:rPr>
                        <a:t>2.</a:t>
                      </a:r>
                    </a:p>
                  </a:txBody>
                  <a:tcPr marL="68580" marR="68580" marT="34290" marB="34290"/>
                </a:tc>
                <a:tc>
                  <a:txBody>
                    <a:bodyPr/>
                    <a:lstStyle/>
                    <a:p>
                      <a:r>
                        <a:rPr lang="en-IE" sz="1100" dirty="0">
                          <a:latin typeface="Open Sans" panose="020B0604020202020204" charset="0"/>
                          <a:ea typeface="Open Sans" panose="020B0604020202020204" charset="0"/>
                          <a:cs typeface="Open Sans" panose="020B0604020202020204" charset="0"/>
                        </a:rPr>
                        <a:t>3.</a:t>
                      </a:r>
                    </a:p>
                  </a:txBody>
                  <a:tcPr marL="68580" marR="68580" marT="34290" marB="34290"/>
                </a:tc>
                <a:extLst>
                  <a:ext uri="{0D108BD9-81ED-4DB2-BD59-A6C34878D82A}">
                    <a16:rowId xmlns:a16="http://schemas.microsoft.com/office/drawing/2014/main" val="3662610683"/>
                  </a:ext>
                </a:extLst>
              </a:tr>
              <a:tr h="1629749">
                <a:tc>
                  <a:txBody>
                    <a:bodyPr/>
                    <a:lstStyle/>
                    <a:p>
                      <a:endParaRPr lang="en-IE" sz="1100" dirty="0">
                        <a:latin typeface="Open Sans" panose="020B0604020202020204" charset="0"/>
                        <a:ea typeface="Open Sans" panose="020B0604020202020204" charset="0"/>
                        <a:cs typeface="Open Sans" panose="020B0604020202020204" charset="0"/>
                      </a:endParaRPr>
                    </a:p>
                    <a:p>
                      <a:endParaRPr lang="en-IE" sz="1100" dirty="0">
                        <a:latin typeface="Open Sans" panose="020B0604020202020204" charset="0"/>
                        <a:ea typeface="Open Sans" panose="020B0604020202020204" charset="0"/>
                        <a:cs typeface="Open Sans" panose="020B0604020202020204" charset="0"/>
                      </a:endParaRPr>
                    </a:p>
                    <a:p>
                      <a:endParaRPr lang="en-IE" sz="1100" dirty="0">
                        <a:latin typeface="Open Sans" panose="020B0604020202020204" charset="0"/>
                        <a:ea typeface="Open Sans" panose="020B0604020202020204" charset="0"/>
                        <a:cs typeface="Open Sans" panose="020B0604020202020204" charset="0"/>
                      </a:endParaRPr>
                    </a:p>
                    <a:p>
                      <a:endParaRPr lang="en-IE" sz="1100" dirty="0">
                        <a:latin typeface="Open Sans" panose="020B0604020202020204" charset="0"/>
                        <a:ea typeface="Open Sans" panose="020B0604020202020204" charset="0"/>
                        <a:cs typeface="Open Sans" panose="020B0604020202020204" charset="0"/>
                      </a:endParaRPr>
                    </a:p>
                    <a:p>
                      <a:endParaRPr lang="en-IE" sz="1100" dirty="0">
                        <a:latin typeface="Open Sans" panose="020B0604020202020204" charset="0"/>
                        <a:ea typeface="Open Sans" panose="020B0604020202020204" charset="0"/>
                        <a:cs typeface="Open Sans" panose="020B0604020202020204" charset="0"/>
                      </a:endParaRPr>
                    </a:p>
                    <a:p>
                      <a:endParaRPr lang="en-IE" sz="1100" dirty="0">
                        <a:latin typeface="Open Sans" panose="020B0604020202020204" charset="0"/>
                        <a:ea typeface="Open Sans" panose="020B0604020202020204" charset="0"/>
                        <a:cs typeface="Open Sans" panose="020B0604020202020204" charset="0"/>
                      </a:endParaRPr>
                    </a:p>
                    <a:p>
                      <a:endParaRPr lang="en-IE" sz="1100" dirty="0">
                        <a:latin typeface="Open Sans" panose="020B0604020202020204" charset="0"/>
                        <a:ea typeface="Open Sans" panose="020B0604020202020204" charset="0"/>
                        <a:cs typeface="Open Sans" panose="020B0604020202020204" charset="0"/>
                      </a:endParaRPr>
                    </a:p>
                  </a:txBody>
                  <a:tcPr marL="68580" marR="68580" marT="34290" marB="34290"/>
                </a:tc>
                <a:tc>
                  <a:txBody>
                    <a:bodyPr/>
                    <a:lstStyle/>
                    <a:p>
                      <a:endParaRPr lang="en-IE" sz="1100" dirty="0">
                        <a:latin typeface="Open Sans" panose="020B0604020202020204" charset="0"/>
                        <a:ea typeface="Open Sans" panose="020B0604020202020204" charset="0"/>
                        <a:cs typeface="Open Sans" panose="020B0604020202020204" charset="0"/>
                      </a:endParaRPr>
                    </a:p>
                  </a:txBody>
                  <a:tcPr marL="68580" marR="68580" marT="34290" marB="34290"/>
                </a:tc>
                <a:tc>
                  <a:txBody>
                    <a:bodyPr/>
                    <a:lstStyle/>
                    <a:p>
                      <a:endParaRPr lang="en-IE" sz="1100" dirty="0">
                        <a:latin typeface="Open Sans" panose="020B0604020202020204" charset="0"/>
                        <a:ea typeface="Open Sans" panose="020B0604020202020204" charset="0"/>
                        <a:cs typeface="Open Sans" panose="020B0604020202020204" charset="0"/>
                      </a:endParaRPr>
                    </a:p>
                  </a:txBody>
                  <a:tcPr marL="68580" marR="68580" marT="34290" marB="34290"/>
                </a:tc>
                <a:extLst>
                  <a:ext uri="{0D108BD9-81ED-4DB2-BD59-A6C34878D82A}">
                    <a16:rowId xmlns:a16="http://schemas.microsoft.com/office/drawing/2014/main" val="3688228370"/>
                  </a:ext>
                </a:extLst>
              </a:tr>
              <a:tr h="300434">
                <a:tc>
                  <a:txBody>
                    <a:bodyPr/>
                    <a:lstStyle/>
                    <a:p>
                      <a:r>
                        <a:rPr lang="en-IE" sz="1100" dirty="0">
                          <a:latin typeface="Open Sans" panose="020B0604020202020204" charset="0"/>
                          <a:ea typeface="Open Sans" panose="020B0604020202020204" charset="0"/>
                          <a:cs typeface="Open Sans" panose="020B0604020202020204" charset="0"/>
                        </a:rPr>
                        <a:t>4.</a:t>
                      </a:r>
                    </a:p>
                  </a:txBody>
                  <a:tcPr marL="68580" marR="68580" marT="34290" marB="34290"/>
                </a:tc>
                <a:tc>
                  <a:txBody>
                    <a:bodyPr/>
                    <a:lstStyle/>
                    <a:p>
                      <a:r>
                        <a:rPr lang="en-IE" sz="1100" dirty="0">
                          <a:latin typeface="Open Sans" panose="020B0604020202020204" charset="0"/>
                          <a:ea typeface="Open Sans" panose="020B0604020202020204" charset="0"/>
                          <a:cs typeface="Open Sans" panose="020B0604020202020204" charset="0"/>
                        </a:rPr>
                        <a:t>5.</a:t>
                      </a:r>
                    </a:p>
                  </a:txBody>
                  <a:tcPr marL="68580" marR="68580" marT="34290" marB="34290"/>
                </a:tc>
                <a:tc>
                  <a:txBody>
                    <a:bodyPr/>
                    <a:lstStyle/>
                    <a:p>
                      <a:r>
                        <a:rPr lang="en-IE" sz="1100" dirty="0">
                          <a:latin typeface="Open Sans" panose="020B0604020202020204" charset="0"/>
                          <a:ea typeface="Open Sans" panose="020B0604020202020204" charset="0"/>
                          <a:cs typeface="Open Sans" panose="020B0604020202020204" charset="0"/>
                        </a:rPr>
                        <a:t>6.</a:t>
                      </a:r>
                    </a:p>
                  </a:txBody>
                  <a:tcPr marL="68580" marR="68580" marT="34290" marB="34290"/>
                </a:tc>
                <a:extLst>
                  <a:ext uri="{0D108BD9-81ED-4DB2-BD59-A6C34878D82A}">
                    <a16:rowId xmlns:a16="http://schemas.microsoft.com/office/drawing/2014/main" val="3455436947"/>
                  </a:ext>
                </a:extLst>
              </a:tr>
            </a:tbl>
          </a:graphicData>
        </a:graphic>
      </p:graphicFrame>
      <p:sp>
        <p:nvSpPr>
          <p:cNvPr id="4" name="TextBox 3">
            <a:extLst>
              <a:ext uri="{FF2B5EF4-FFF2-40B4-BE49-F238E27FC236}">
                <a16:creationId xmlns:a16="http://schemas.microsoft.com/office/drawing/2014/main" id="{EEC14996-2BBD-4F1C-A11E-D836514CBE50}"/>
              </a:ext>
            </a:extLst>
          </p:cNvPr>
          <p:cNvSpPr txBox="1"/>
          <p:nvPr/>
        </p:nvSpPr>
        <p:spPr>
          <a:xfrm>
            <a:off x="578644" y="390139"/>
            <a:ext cx="7936704" cy="646331"/>
          </a:xfrm>
          <a:prstGeom prst="rect">
            <a:avLst/>
          </a:prstGeom>
          <a:noFill/>
        </p:spPr>
        <p:txBody>
          <a:bodyPr wrap="square">
            <a:spAutoFit/>
          </a:bodyPr>
          <a:lstStyle/>
          <a:p>
            <a:r>
              <a:rPr lang="en-IE" sz="1500" b="1" dirty="0">
                <a:solidFill>
                  <a:srgbClr val="00263E"/>
                </a:solidFill>
                <a:latin typeface="Open Sans" panose="020B0604020202020204" charset="0"/>
                <a:ea typeface="Open Sans" panose="020B0604020202020204" charset="0"/>
                <a:cs typeface="Open Sans" panose="020B0604020202020204" charset="0"/>
              </a:rPr>
              <a:t>Comic Strip Drawing</a:t>
            </a:r>
          </a:p>
          <a:p>
            <a:pPr marL="257175" indent="-257175">
              <a:buAutoNum type="arabicPeriod"/>
            </a:pPr>
            <a:r>
              <a:rPr lang="en-IE" sz="1050" dirty="0">
                <a:solidFill>
                  <a:srgbClr val="00263E"/>
                </a:solidFill>
                <a:latin typeface="Open Sans" panose="020B0604020202020204" charset="0"/>
                <a:ea typeface="Open Sans" panose="020B0604020202020204" charset="0"/>
                <a:cs typeface="Open Sans" panose="020B0604020202020204" charset="0"/>
              </a:rPr>
              <a:t>Draw the story of the Taking of Christ into these six boxes, or</a:t>
            </a:r>
          </a:p>
          <a:p>
            <a:pPr marL="257175" indent="-257175">
              <a:buAutoNum type="arabicPeriod"/>
            </a:pPr>
            <a:r>
              <a:rPr lang="en-IE" sz="1050" dirty="0">
                <a:solidFill>
                  <a:srgbClr val="00263E"/>
                </a:solidFill>
                <a:latin typeface="Open Sans" panose="020B0604020202020204" charset="0"/>
                <a:ea typeface="Open Sans" panose="020B0604020202020204" charset="0"/>
                <a:cs typeface="Open Sans" panose="020B0604020202020204" charset="0"/>
              </a:rPr>
              <a:t>Draw the six main people from the story into these boxes – can you name any of them?  </a:t>
            </a:r>
          </a:p>
        </p:txBody>
      </p:sp>
    </p:spTree>
    <p:extLst>
      <p:ext uri="{BB962C8B-B14F-4D97-AF65-F5344CB8AC3E}">
        <p14:creationId xmlns:p14="http://schemas.microsoft.com/office/powerpoint/2010/main" val="36449625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B7FCCBE-D55B-4E51-8FA2-BEEF3312BBA8}"/>
              </a:ext>
            </a:extLst>
          </p:cNvPr>
          <p:cNvSpPr txBox="1"/>
          <p:nvPr/>
        </p:nvSpPr>
        <p:spPr>
          <a:xfrm>
            <a:off x="478631" y="227417"/>
            <a:ext cx="8043863" cy="484748"/>
          </a:xfrm>
          <a:prstGeom prst="rect">
            <a:avLst/>
          </a:prstGeom>
          <a:noFill/>
        </p:spPr>
        <p:txBody>
          <a:bodyPr wrap="square">
            <a:spAutoFit/>
          </a:bodyPr>
          <a:lstStyle/>
          <a:p>
            <a:r>
              <a:rPr lang="en-IE" sz="1500" b="1" dirty="0">
                <a:solidFill>
                  <a:srgbClr val="00263E"/>
                </a:solidFill>
                <a:latin typeface="Open Sans" panose="020B0604020202020204" charset="0"/>
                <a:ea typeface="Open Sans" panose="020B0604020202020204" charset="0"/>
                <a:cs typeface="Open Sans" panose="020B0604020202020204" charset="0"/>
              </a:rPr>
              <a:t>Drawing Tone / Painting Tone </a:t>
            </a:r>
          </a:p>
          <a:p>
            <a:pPr marL="257175" indent="-257175">
              <a:buAutoNum type="arabicPeriod"/>
            </a:pPr>
            <a:r>
              <a:rPr lang="en-IE" sz="1050" dirty="0">
                <a:solidFill>
                  <a:srgbClr val="00263E"/>
                </a:solidFill>
                <a:latin typeface="Open Sans" panose="020B0604020202020204" charset="0"/>
                <a:ea typeface="Open Sans" panose="020B0604020202020204" charset="0"/>
                <a:cs typeface="Open Sans" panose="020B0604020202020204" charset="0"/>
              </a:rPr>
              <a:t>Use a pencil to colour in each box, gradually getting darker in tone from white to black</a:t>
            </a:r>
          </a:p>
        </p:txBody>
      </p:sp>
      <p:graphicFrame>
        <p:nvGraphicFramePr>
          <p:cNvPr id="4" name="Table 4">
            <a:extLst>
              <a:ext uri="{FF2B5EF4-FFF2-40B4-BE49-F238E27FC236}">
                <a16:creationId xmlns:a16="http://schemas.microsoft.com/office/drawing/2014/main" id="{A7F6F4B5-AF80-4B77-8E73-FA3DB134CD3D}"/>
              </a:ext>
            </a:extLst>
          </p:cNvPr>
          <p:cNvGraphicFramePr>
            <a:graphicFrameLocks noGrp="1"/>
          </p:cNvGraphicFramePr>
          <p:nvPr/>
        </p:nvGraphicFramePr>
        <p:xfrm>
          <a:off x="478632" y="745741"/>
          <a:ext cx="8393903" cy="1457303"/>
        </p:xfrm>
        <a:graphic>
          <a:graphicData uri="http://schemas.openxmlformats.org/drawingml/2006/table">
            <a:tbl>
              <a:tblPr firstRow="1" bandRow="1">
                <a:tableStyleId>{5940675A-B579-460E-94D1-54222C63F5DA}</a:tableStyleId>
              </a:tblPr>
              <a:tblGrid>
                <a:gridCol w="1199129">
                  <a:extLst>
                    <a:ext uri="{9D8B030D-6E8A-4147-A177-3AD203B41FA5}">
                      <a16:colId xmlns:a16="http://schemas.microsoft.com/office/drawing/2014/main" val="1380428273"/>
                    </a:ext>
                  </a:extLst>
                </a:gridCol>
                <a:gridCol w="1199129">
                  <a:extLst>
                    <a:ext uri="{9D8B030D-6E8A-4147-A177-3AD203B41FA5}">
                      <a16:colId xmlns:a16="http://schemas.microsoft.com/office/drawing/2014/main" val="3580111125"/>
                    </a:ext>
                  </a:extLst>
                </a:gridCol>
                <a:gridCol w="1199129">
                  <a:extLst>
                    <a:ext uri="{9D8B030D-6E8A-4147-A177-3AD203B41FA5}">
                      <a16:colId xmlns:a16="http://schemas.microsoft.com/office/drawing/2014/main" val="74729653"/>
                    </a:ext>
                  </a:extLst>
                </a:gridCol>
                <a:gridCol w="1199129">
                  <a:extLst>
                    <a:ext uri="{9D8B030D-6E8A-4147-A177-3AD203B41FA5}">
                      <a16:colId xmlns:a16="http://schemas.microsoft.com/office/drawing/2014/main" val="4171426549"/>
                    </a:ext>
                  </a:extLst>
                </a:gridCol>
                <a:gridCol w="1199129">
                  <a:extLst>
                    <a:ext uri="{9D8B030D-6E8A-4147-A177-3AD203B41FA5}">
                      <a16:colId xmlns:a16="http://schemas.microsoft.com/office/drawing/2014/main" val="2343910133"/>
                    </a:ext>
                  </a:extLst>
                </a:gridCol>
                <a:gridCol w="1199129">
                  <a:extLst>
                    <a:ext uri="{9D8B030D-6E8A-4147-A177-3AD203B41FA5}">
                      <a16:colId xmlns:a16="http://schemas.microsoft.com/office/drawing/2014/main" val="3594631630"/>
                    </a:ext>
                  </a:extLst>
                </a:gridCol>
                <a:gridCol w="1199129">
                  <a:extLst>
                    <a:ext uri="{9D8B030D-6E8A-4147-A177-3AD203B41FA5}">
                      <a16:colId xmlns:a16="http://schemas.microsoft.com/office/drawing/2014/main" val="1019482402"/>
                    </a:ext>
                  </a:extLst>
                </a:gridCol>
              </a:tblGrid>
              <a:tr h="1457303">
                <a:tc>
                  <a:txBody>
                    <a:bodyPr/>
                    <a:lstStyle/>
                    <a:p>
                      <a:endParaRPr lang="en-IE" sz="1100" dirty="0"/>
                    </a:p>
                  </a:txBody>
                  <a:tcPr marL="68580" marR="68580" marT="34290" marB="34290"/>
                </a:tc>
                <a:tc>
                  <a:txBody>
                    <a:bodyPr/>
                    <a:lstStyle/>
                    <a:p>
                      <a:endParaRPr lang="en-IE" sz="1100" dirty="0"/>
                    </a:p>
                  </a:txBody>
                  <a:tcPr marL="68580" marR="68580" marT="34290" marB="34290"/>
                </a:tc>
                <a:tc>
                  <a:txBody>
                    <a:bodyPr/>
                    <a:lstStyle/>
                    <a:p>
                      <a:endParaRPr lang="en-IE" sz="1100" dirty="0"/>
                    </a:p>
                  </a:txBody>
                  <a:tcPr marL="68580" marR="68580" marT="34290" marB="34290"/>
                </a:tc>
                <a:tc>
                  <a:txBody>
                    <a:bodyPr/>
                    <a:lstStyle/>
                    <a:p>
                      <a:endParaRPr lang="en-IE" sz="1100" dirty="0"/>
                    </a:p>
                  </a:txBody>
                  <a:tcPr marL="68580" marR="68580" marT="34290" marB="34290"/>
                </a:tc>
                <a:tc>
                  <a:txBody>
                    <a:bodyPr/>
                    <a:lstStyle/>
                    <a:p>
                      <a:endParaRPr lang="en-IE" sz="1100" dirty="0"/>
                    </a:p>
                  </a:txBody>
                  <a:tcPr marL="68580" marR="68580" marT="34290" marB="34290"/>
                </a:tc>
                <a:tc>
                  <a:txBody>
                    <a:bodyPr/>
                    <a:lstStyle/>
                    <a:p>
                      <a:endParaRPr lang="en-IE" sz="1100" dirty="0"/>
                    </a:p>
                  </a:txBody>
                  <a:tcPr marL="68580" marR="68580" marT="34290" marB="34290"/>
                </a:tc>
                <a:tc>
                  <a:txBody>
                    <a:bodyPr/>
                    <a:lstStyle/>
                    <a:p>
                      <a:endParaRPr lang="en-IE" sz="1100" dirty="0"/>
                    </a:p>
                  </a:txBody>
                  <a:tcPr marL="68580" marR="68580" marT="34290" marB="34290"/>
                </a:tc>
                <a:extLst>
                  <a:ext uri="{0D108BD9-81ED-4DB2-BD59-A6C34878D82A}">
                    <a16:rowId xmlns:a16="http://schemas.microsoft.com/office/drawing/2014/main" val="4041266019"/>
                  </a:ext>
                </a:extLst>
              </a:tr>
            </a:tbl>
          </a:graphicData>
        </a:graphic>
      </p:graphicFrame>
      <p:sp>
        <p:nvSpPr>
          <p:cNvPr id="6" name="TextBox 5">
            <a:extLst>
              <a:ext uri="{FF2B5EF4-FFF2-40B4-BE49-F238E27FC236}">
                <a16:creationId xmlns:a16="http://schemas.microsoft.com/office/drawing/2014/main" id="{E0E3517C-710F-423B-A9A1-2F0A2122CB2D}"/>
              </a:ext>
            </a:extLst>
          </p:cNvPr>
          <p:cNvSpPr txBox="1"/>
          <p:nvPr/>
        </p:nvSpPr>
        <p:spPr>
          <a:xfrm>
            <a:off x="478631" y="2571750"/>
            <a:ext cx="8201025" cy="415498"/>
          </a:xfrm>
          <a:prstGeom prst="rect">
            <a:avLst/>
          </a:prstGeom>
          <a:noFill/>
        </p:spPr>
        <p:txBody>
          <a:bodyPr wrap="square">
            <a:spAutoFit/>
          </a:bodyPr>
          <a:lstStyle/>
          <a:p>
            <a:pPr marL="257175" indent="-257175">
              <a:buAutoNum type="arabicPeriod" startAt="2"/>
            </a:pPr>
            <a:r>
              <a:rPr lang="en-IE" sz="1050" dirty="0">
                <a:solidFill>
                  <a:srgbClr val="00263E"/>
                </a:solidFill>
                <a:latin typeface="Open Sans" panose="020B0604020202020204" charset="0"/>
                <a:ea typeface="Open Sans" panose="020B0604020202020204" charset="0"/>
                <a:cs typeface="Open Sans" panose="020B0604020202020204" charset="0"/>
              </a:rPr>
              <a:t>Use one paint colour and paint it into the middle box.</a:t>
            </a:r>
          </a:p>
          <a:p>
            <a:r>
              <a:rPr lang="en-IE" sz="1050" dirty="0">
                <a:solidFill>
                  <a:srgbClr val="00263E"/>
                </a:solidFill>
                <a:latin typeface="Open Sans" panose="020B0604020202020204" charset="0"/>
                <a:ea typeface="Open Sans" panose="020B0604020202020204" charset="0"/>
                <a:cs typeface="Open Sans" panose="020B0604020202020204" charset="0"/>
              </a:rPr>
              <a:t> On the right get gradually darker by adding tiny amounts of black, and on the left gradually lighter by adding white. </a:t>
            </a:r>
          </a:p>
        </p:txBody>
      </p:sp>
      <p:graphicFrame>
        <p:nvGraphicFramePr>
          <p:cNvPr id="8" name="Table 7">
            <a:extLst>
              <a:ext uri="{FF2B5EF4-FFF2-40B4-BE49-F238E27FC236}">
                <a16:creationId xmlns:a16="http://schemas.microsoft.com/office/drawing/2014/main" id="{BDE8FA83-2744-4132-AD8E-B4C2E659176A}"/>
              </a:ext>
            </a:extLst>
          </p:cNvPr>
          <p:cNvGraphicFramePr>
            <a:graphicFrameLocks noGrp="1"/>
          </p:cNvGraphicFramePr>
          <p:nvPr/>
        </p:nvGraphicFramePr>
        <p:xfrm>
          <a:off x="478632" y="3056499"/>
          <a:ext cx="8393903" cy="1467535"/>
        </p:xfrm>
        <a:graphic>
          <a:graphicData uri="http://schemas.openxmlformats.org/drawingml/2006/table">
            <a:tbl>
              <a:tblPr firstRow="1" bandRow="1">
                <a:tableStyleId>{5940675A-B579-460E-94D1-54222C63F5DA}</a:tableStyleId>
              </a:tblPr>
              <a:tblGrid>
                <a:gridCol w="1199129">
                  <a:extLst>
                    <a:ext uri="{9D8B030D-6E8A-4147-A177-3AD203B41FA5}">
                      <a16:colId xmlns:a16="http://schemas.microsoft.com/office/drawing/2014/main" val="3753515435"/>
                    </a:ext>
                  </a:extLst>
                </a:gridCol>
                <a:gridCol w="1199129">
                  <a:extLst>
                    <a:ext uri="{9D8B030D-6E8A-4147-A177-3AD203B41FA5}">
                      <a16:colId xmlns:a16="http://schemas.microsoft.com/office/drawing/2014/main" val="1944886474"/>
                    </a:ext>
                  </a:extLst>
                </a:gridCol>
                <a:gridCol w="1199129">
                  <a:extLst>
                    <a:ext uri="{9D8B030D-6E8A-4147-A177-3AD203B41FA5}">
                      <a16:colId xmlns:a16="http://schemas.microsoft.com/office/drawing/2014/main" val="4202455320"/>
                    </a:ext>
                  </a:extLst>
                </a:gridCol>
                <a:gridCol w="1199129">
                  <a:extLst>
                    <a:ext uri="{9D8B030D-6E8A-4147-A177-3AD203B41FA5}">
                      <a16:colId xmlns:a16="http://schemas.microsoft.com/office/drawing/2014/main" val="2675138244"/>
                    </a:ext>
                  </a:extLst>
                </a:gridCol>
                <a:gridCol w="1199129">
                  <a:extLst>
                    <a:ext uri="{9D8B030D-6E8A-4147-A177-3AD203B41FA5}">
                      <a16:colId xmlns:a16="http://schemas.microsoft.com/office/drawing/2014/main" val="2010783341"/>
                    </a:ext>
                  </a:extLst>
                </a:gridCol>
                <a:gridCol w="1199129">
                  <a:extLst>
                    <a:ext uri="{9D8B030D-6E8A-4147-A177-3AD203B41FA5}">
                      <a16:colId xmlns:a16="http://schemas.microsoft.com/office/drawing/2014/main" val="3394728315"/>
                    </a:ext>
                  </a:extLst>
                </a:gridCol>
                <a:gridCol w="1199129">
                  <a:extLst>
                    <a:ext uri="{9D8B030D-6E8A-4147-A177-3AD203B41FA5}">
                      <a16:colId xmlns:a16="http://schemas.microsoft.com/office/drawing/2014/main" val="193245314"/>
                    </a:ext>
                  </a:extLst>
                </a:gridCol>
              </a:tblGrid>
              <a:tr h="1467535">
                <a:tc>
                  <a:txBody>
                    <a:bodyPr/>
                    <a:lstStyle/>
                    <a:p>
                      <a:endParaRPr lang="en-IE" sz="1100" dirty="0"/>
                    </a:p>
                  </a:txBody>
                  <a:tcPr marL="68580" marR="68580" marT="34290" marB="34290"/>
                </a:tc>
                <a:tc>
                  <a:txBody>
                    <a:bodyPr/>
                    <a:lstStyle/>
                    <a:p>
                      <a:endParaRPr lang="en-IE" sz="1100" dirty="0"/>
                    </a:p>
                  </a:txBody>
                  <a:tcPr marL="68580" marR="68580" marT="34290" marB="34290"/>
                </a:tc>
                <a:tc>
                  <a:txBody>
                    <a:bodyPr/>
                    <a:lstStyle/>
                    <a:p>
                      <a:endParaRPr lang="en-IE" sz="1100" dirty="0"/>
                    </a:p>
                  </a:txBody>
                  <a:tcPr marL="68580" marR="68580" marT="34290" marB="34290"/>
                </a:tc>
                <a:tc>
                  <a:txBody>
                    <a:bodyPr/>
                    <a:lstStyle/>
                    <a:p>
                      <a:endParaRPr lang="en-IE" sz="1100" dirty="0"/>
                    </a:p>
                  </a:txBody>
                  <a:tcPr marL="68580" marR="68580" marT="34290" marB="34290"/>
                </a:tc>
                <a:tc>
                  <a:txBody>
                    <a:bodyPr/>
                    <a:lstStyle/>
                    <a:p>
                      <a:endParaRPr lang="en-IE" sz="1100" dirty="0"/>
                    </a:p>
                  </a:txBody>
                  <a:tcPr marL="68580" marR="68580" marT="34290" marB="34290"/>
                </a:tc>
                <a:tc>
                  <a:txBody>
                    <a:bodyPr/>
                    <a:lstStyle/>
                    <a:p>
                      <a:endParaRPr lang="en-IE" sz="1100" dirty="0"/>
                    </a:p>
                  </a:txBody>
                  <a:tcPr marL="68580" marR="68580" marT="34290" marB="34290"/>
                </a:tc>
                <a:tc>
                  <a:txBody>
                    <a:bodyPr/>
                    <a:lstStyle/>
                    <a:p>
                      <a:endParaRPr lang="en-IE" sz="1100" dirty="0"/>
                    </a:p>
                  </a:txBody>
                  <a:tcPr marL="68580" marR="68580" marT="34290" marB="34290"/>
                </a:tc>
                <a:extLst>
                  <a:ext uri="{0D108BD9-81ED-4DB2-BD59-A6C34878D82A}">
                    <a16:rowId xmlns:a16="http://schemas.microsoft.com/office/drawing/2014/main" val="148205766"/>
                  </a:ext>
                </a:extLst>
              </a:tr>
            </a:tbl>
          </a:graphicData>
        </a:graphic>
      </p:graphicFrame>
      <p:sp>
        <p:nvSpPr>
          <p:cNvPr id="9" name="TextBox 8">
            <a:extLst>
              <a:ext uri="{FF2B5EF4-FFF2-40B4-BE49-F238E27FC236}">
                <a16:creationId xmlns:a16="http://schemas.microsoft.com/office/drawing/2014/main" id="{EB92E36F-BB55-466E-A577-3DFC0A415950}"/>
              </a:ext>
            </a:extLst>
          </p:cNvPr>
          <p:cNvSpPr txBox="1"/>
          <p:nvPr/>
        </p:nvSpPr>
        <p:spPr>
          <a:xfrm>
            <a:off x="478631" y="4524033"/>
            <a:ext cx="8393905" cy="253916"/>
          </a:xfrm>
          <a:prstGeom prst="rect">
            <a:avLst/>
          </a:prstGeom>
          <a:noFill/>
        </p:spPr>
        <p:txBody>
          <a:bodyPr wrap="square" rtlCol="0">
            <a:spAutoFit/>
          </a:bodyPr>
          <a:lstStyle/>
          <a:p>
            <a:r>
              <a:rPr lang="en-IE" sz="1050" dirty="0">
                <a:solidFill>
                  <a:srgbClr val="00263E"/>
                </a:solidFill>
                <a:latin typeface="Open Sans" panose="020B0604020202020204" charset="0"/>
                <a:ea typeface="Open Sans" panose="020B0604020202020204" charset="0"/>
                <a:cs typeface="Open Sans" panose="020B0604020202020204" charset="0"/>
              </a:rPr>
              <a:t>Light 								                Dark</a:t>
            </a:r>
          </a:p>
        </p:txBody>
      </p:sp>
      <p:sp>
        <p:nvSpPr>
          <p:cNvPr id="11" name="TextBox 10">
            <a:extLst>
              <a:ext uri="{FF2B5EF4-FFF2-40B4-BE49-F238E27FC236}">
                <a16:creationId xmlns:a16="http://schemas.microsoft.com/office/drawing/2014/main" id="{D77985C7-1D07-4BAA-AE51-7D006479F93F}"/>
              </a:ext>
            </a:extLst>
          </p:cNvPr>
          <p:cNvSpPr txBox="1"/>
          <p:nvPr/>
        </p:nvSpPr>
        <p:spPr>
          <a:xfrm>
            <a:off x="478631" y="2213276"/>
            <a:ext cx="8393905" cy="253916"/>
          </a:xfrm>
          <a:prstGeom prst="rect">
            <a:avLst/>
          </a:prstGeom>
          <a:noFill/>
        </p:spPr>
        <p:txBody>
          <a:bodyPr wrap="square">
            <a:spAutoFit/>
          </a:bodyPr>
          <a:lstStyle/>
          <a:p>
            <a:r>
              <a:rPr lang="en-IE" sz="1050" dirty="0">
                <a:solidFill>
                  <a:srgbClr val="00263E"/>
                </a:solidFill>
                <a:latin typeface="Open Sans" panose="020B0604020202020204" charset="0"/>
                <a:ea typeface="Open Sans" panose="020B0604020202020204" charset="0"/>
                <a:cs typeface="Open Sans" panose="020B0604020202020204" charset="0"/>
              </a:rPr>
              <a:t>Light 								                 Dark</a:t>
            </a:r>
          </a:p>
        </p:txBody>
      </p:sp>
    </p:spTree>
    <p:extLst>
      <p:ext uri="{BB962C8B-B14F-4D97-AF65-F5344CB8AC3E}">
        <p14:creationId xmlns:p14="http://schemas.microsoft.com/office/powerpoint/2010/main" val="20625871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D0D3D4"/>
        </a:solidFill>
        <a:effectLst/>
      </p:bgPr>
    </p:bg>
    <p:spTree>
      <p:nvGrpSpPr>
        <p:cNvPr id="1" name="Shape 106"/>
        <p:cNvGrpSpPr/>
        <p:nvPr/>
      </p:nvGrpSpPr>
      <p:grpSpPr>
        <a:xfrm>
          <a:off x="0" y="0"/>
          <a:ext cx="0" cy="0"/>
          <a:chOff x="0" y="0"/>
          <a:chExt cx="0" cy="0"/>
        </a:xfrm>
      </p:grpSpPr>
      <p:sp>
        <p:nvSpPr>
          <p:cNvPr id="111" name="Google Shape;111;p17"/>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24</a:t>
            </a:fld>
            <a:endParaRPr/>
          </a:p>
        </p:txBody>
      </p:sp>
      <p:sp>
        <p:nvSpPr>
          <p:cNvPr id="8" name="Google Shape;324;p38">
            <a:extLst>
              <a:ext uri="{FF2B5EF4-FFF2-40B4-BE49-F238E27FC236}">
                <a16:creationId xmlns:a16="http://schemas.microsoft.com/office/drawing/2014/main" id="{BADC425C-91D0-49EC-95E8-C921B52C0B6B}"/>
              </a:ext>
            </a:extLst>
          </p:cNvPr>
          <p:cNvSpPr txBox="1">
            <a:spLocks/>
          </p:cNvSpPr>
          <p:nvPr/>
        </p:nvSpPr>
        <p:spPr>
          <a:xfrm>
            <a:off x="2371725" y="630225"/>
            <a:ext cx="6331500" cy="15420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3000"/>
              <a:buFont typeface="Open Sans"/>
              <a:buNone/>
              <a:defRPr sz="3000" b="1" i="0" u="none" strike="noStrike" cap="none">
                <a:solidFill>
                  <a:schemeClr val="dk2"/>
                </a:solidFill>
                <a:latin typeface="Open Sans"/>
                <a:ea typeface="Open Sans"/>
                <a:cs typeface="Open Sans"/>
                <a:sym typeface="Open Sans"/>
              </a:defRPr>
            </a:lvl1pPr>
            <a:lvl2pPr marR="0" lvl="1"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2pPr>
            <a:lvl3pPr marR="0" lvl="2"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3pPr>
            <a:lvl4pPr marR="0" lvl="3"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4pPr>
            <a:lvl5pPr marR="0" lvl="4"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5pPr>
            <a:lvl6pPr marR="0" lvl="5"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6pPr>
            <a:lvl7pPr marR="0" lvl="6"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7pPr>
            <a:lvl8pPr marR="0" lvl="7"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8pPr>
            <a:lvl9pPr marR="0" lvl="8"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9pPr>
          </a:lstStyle>
          <a:p>
            <a:r>
              <a:rPr lang="en-IE" b="0">
                <a:solidFill>
                  <a:schemeClr val="bg2"/>
                </a:solidFill>
                <a:latin typeface="TyStencil Pro Medium" panose="02000605080000020003" pitchFamily="50" charset="0"/>
              </a:rPr>
              <a:t>Contact us</a:t>
            </a:r>
            <a:endParaRPr lang="en-IE" b="0" dirty="0">
              <a:solidFill>
                <a:schemeClr val="bg2"/>
              </a:solidFill>
              <a:latin typeface="TyStencil Pro Medium" panose="02000605080000020003" pitchFamily="50" charset="0"/>
            </a:endParaRPr>
          </a:p>
        </p:txBody>
      </p:sp>
      <p:sp>
        <p:nvSpPr>
          <p:cNvPr id="9" name="Google Shape;325;p38">
            <a:extLst>
              <a:ext uri="{FF2B5EF4-FFF2-40B4-BE49-F238E27FC236}">
                <a16:creationId xmlns:a16="http://schemas.microsoft.com/office/drawing/2014/main" id="{CDAF9AD7-C4AF-4BDB-897F-BBEAEE4CB2EC}"/>
              </a:ext>
            </a:extLst>
          </p:cNvPr>
          <p:cNvSpPr txBox="1">
            <a:spLocks/>
          </p:cNvSpPr>
          <p:nvPr/>
        </p:nvSpPr>
        <p:spPr>
          <a:xfrm>
            <a:off x="2390267" y="3238450"/>
            <a:ext cx="6331500" cy="1241700"/>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457200" marR="0" lvl="0" indent="-317500" algn="l" rtl="0">
              <a:lnSpc>
                <a:spcPct val="115000"/>
              </a:lnSpc>
              <a:spcBef>
                <a:spcPts val="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1pPr>
            <a:lvl2pPr marL="914400" marR="0" lvl="1" indent="-304800" algn="l" rtl="0">
              <a:lnSpc>
                <a:spcPct val="115000"/>
              </a:lnSpc>
              <a:spcBef>
                <a:spcPts val="1600"/>
              </a:spcBef>
              <a:spcAft>
                <a:spcPts val="0"/>
              </a:spcAft>
              <a:buClr>
                <a:schemeClr val="dk2"/>
              </a:buClr>
              <a:buSzPts val="1200"/>
              <a:buFont typeface="Open Sans"/>
              <a:buChar char="○"/>
              <a:defRPr sz="1200" b="0" i="0" u="none" strike="noStrike" cap="none">
                <a:solidFill>
                  <a:schemeClr val="dk2"/>
                </a:solidFill>
                <a:latin typeface="Open Sans"/>
                <a:ea typeface="Open Sans"/>
                <a:cs typeface="Open Sans"/>
                <a:sym typeface="Open Sans"/>
              </a:defRPr>
            </a:lvl2pPr>
            <a:lvl3pPr marL="1371600" marR="0" lvl="2" indent="-304800" algn="l" rtl="0">
              <a:lnSpc>
                <a:spcPct val="115000"/>
              </a:lnSpc>
              <a:spcBef>
                <a:spcPts val="1600"/>
              </a:spcBef>
              <a:spcAft>
                <a:spcPts val="0"/>
              </a:spcAft>
              <a:buClr>
                <a:schemeClr val="dk2"/>
              </a:buClr>
              <a:buSzPts val="1200"/>
              <a:buFont typeface="Open Sans"/>
              <a:buChar char="■"/>
              <a:defRPr sz="1200" b="0" i="0" u="none" strike="noStrike" cap="none">
                <a:solidFill>
                  <a:schemeClr val="dk2"/>
                </a:solidFill>
                <a:latin typeface="Open Sans"/>
                <a:ea typeface="Open Sans"/>
                <a:cs typeface="Open Sans"/>
                <a:sym typeface="Open Sans"/>
              </a:defRPr>
            </a:lvl3pPr>
            <a:lvl4pPr marL="1828800" marR="0" lvl="3" indent="-304800" algn="l" rtl="0">
              <a:lnSpc>
                <a:spcPct val="115000"/>
              </a:lnSpc>
              <a:spcBef>
                <a:spcPts val="1600"/>
              </a:spcBef>
              <a:spcAft>
                <a:spcPts val="0"/>
              </a:spcAft>
              <a:buClr>
                <a:schemeClr val="dk2"/>
              </a:buClr>
              <a:buSzPts val="1200"/>
              <a:buFont typeface="Open Sans"/>
              <a:buChar char="●"/>
              <a:defRPr sz="1200" b="0" i="0" u="none" strike="noStrike" cap="none">
                <a:solidFill>
                  <a:schemeClr val="dk2"/>
                </a:solidFill>
                <a:latin typeface="Open Sans"/>
                <a:ea typeface="Open Sans"/>
                <a:cs typeface="Open Sans"/>
                <a:sym typeface="Open Sans"/>
              </a:defRPr>
            </a:lvl4pPr>
            <a:lvl5pPr marL="2286000" marR="0" lvl="4" indent="-304800" algn="l" rtl="0">
              <a:lnSpc>
                <a:spcPct val="115000"/>
              </a:lnSpc>
              <a:spcBef>
                <a:spcPts val="1600"/>
              </a:spcBef>
              <a:spcAft>
                <a:spcPts val="0"/>
              </a:spcAft>
              <a:buClr>
                <a:schemeClr val="dk2"/>
              </a:buClr>
              <a:buSzPts val="1200"/>
              <a:buFont typeface="Open Sans"/>
              <a:buChar char="○"/>
              <a:defRPr sz="1200" b="0" i="0" u="none" strike="noStrike" cap="none">
                <a:solidFill>
                  <a:schemeClr val="dk2"/>
                </a:solidFill>
                <a:latin typeface="Open Sans"/>
                <a:ea typeface="Open Sans"/>
                <a:cs typeface="Open Sans"/>
                <a:sym typeface="Open Sans"/>
              </a:defRPr>
            </a:lvl5pPr>
            <a:lvl6pPr marL="2743200" marR="0" lvl="5" indent="-304800" algn="l" rtl="0">
              <a:lnSpc>
                <a:spcPct val="115000"/>
              </a:lnSpc>
              <a:spcBef>
                <a:spcPts val="1600"/>
              </a:spcBef>
              <a:spcAft>
                <a:spcPts val="0"/>
              </a:spcAft>
              <a:buClr>
                <a:schemeClr val="dk2"/>
              </a:buClr>
              <a:buSzPts val="1200"/>
              <a:buFont typeface="Open Sans"/>
              <a:buChar char="■"/>
              <a:defRPr sz="1200" b="0" i="0" u="none" strike="noStrike" cap="none">
                <a:solidFill>
                  <a:schemeClr val="dk2"/>
                </a:solidFill>
                <a:latin typeface="Open Sans"/>
                <a:ea typeface="Open Sans"/>
                <a:cs typeface="Open Sans"/>
                <a:sym typeface="Open Sans"/>
              </a:defRPr>
            </a:lvl6pPr>
            <a:lvl7pPr marL="3200400" marR="0" lvl="6" indent="-304800" algn="l" rtl="0">
              <a:lnSpc>
                <a:spcPct val="115000"/>
              </a:lnSpc>
              <a:spcBef>
                <a:spcPts val="1600"/>
              </a:spcBef>
              <a:spcAft>
                <a:spcPts val="0"/>
              </a:spcAft>
              <a:buClr>
                <a:schemeClr val="dk2"/>
              </a:buClr>
              <a:buSzPts val="1200"/>
              <a:buFont typeface="Open Sans"/>
              <a:buChar char="●"/>
              <a:defRPr sz="1200" b="0" i="0" u="none" strike="noStrike" cap="none">
                <a:solidFill>
                  <a:schemeClr val="dk2"/>
                </a:solidFill>
                <a:latin typeface="Open Sans"/>
                <a:ea typeface="Open Sans"/>
                <a:cs typeface="Open Sans"/>
                <a:sym typeface="Open Sans"/>
              </a:defRPr>
            </a:lvl7pPr>
            <a:lvl8pPr marL="3657600" marR="0" lvl="7" indent="-304800" algn="l" rtl="0">
              <a:lnSpc>
                <a:spcPct val="115000"/>
              </a:lnSpc>
              <a:spcBef>
                <a:spcPts val="1600"/>
              </a:spcBef>
              <a:spcAft>
                <a:spcPts val="0"/>
              </a:spcAft>
              <a:buClr>
                <a:schemeClr val="dk2"/>
              </a:buClr>
              <a:buSzPts val="1200"/>
              <a:buFont typeface="Open Sans"/>
              <a:buChar char="○"/>
              <a:defRPr sz="1200" b="0" i="0" u="none" strike="noStrike" cap="none">
                <a:solidFill>
                  <a:schemeClr val="dk2"/>
                </a:solidFill>
                <a:latin typeface="Open Sans"/>
                <a:ea typeface="Open Sans"/>
                <a:cs typeface="Open Sans"/>
                <a:sym typeface="Open Sans"/>
              </a:defRPr>
            </a:lvl8pPr>
            <a:lvl9pPr marL="4114800" marR="0" lvl="8" indent="-304800" algn="l" rtl="0">
              <a:lnSpc>
                <a:spcPct val="115000"/>
              </a:lnSpc>
              <a:spcBef>
                <a:spcPts val="1600"/>
              </a:spcBef>
              <a:spcAft>
                <a:spcPts val="1600"/>
              </a:spcAft>
              <a:buClr>
                <a:schemeClr val="dk2"/>
              </a:buClr>
              <a:buSzPts val="1200"/>
              <a:buFont typeface="Open Sans"/>
              <a:buChar char="■"/>
              <a:defRPr sz="1200" b="0" i="0" u="none" strike="noStrike" cap="none">
                <a:solidFill>
                  <a:schemeClr val="dk2"/>
                </a:solidFill>
                <a:latin typeface="Open Sans"/>
                <a:ea typeface="Open Sans"/>
                <a:cs typeface="Open Sans"/>
                <a:sym typeface="Open Sans"/>
              </a:defRPr>
            </a:lvl9pPr>
          </a:lstStyle>
          <a:p>
            <a:pPr marL="0" indent="0">
              <a:buFont typeface="Open Sans"/>
              <a:buNone/>
            </a:pPr>
            <a:r>
              <a:rPr lang="en-US" sz="1500" b="1">
                <a:solidFill>
                  <a:schemeClr val="bg2"/>
                </a:solidFill>
              </a:rPr>
              <a:t>Sign up to the Teachers &amp; Schools </a:t>
            </a:r>
            <a:r>
              <a:rPr lang="en-US" sz="1500" b="1" u="sng">
                <a:solidFill>
                  <a:schemeClr val="bg2"/>
                </a:solidFill>
                <a:hlinkClick r:id="rId3">
                  <a:extLst>
                    <a:ext uri="{A12FA001-AC4F-418D-AE19-62706E023703}">
                      <ahyp:hlinkClr xmlns:ahyp="http://schemas.microsoft.com/office/drawing/2018/hyperlinkcolor" val="tx"/>
                    </a:ext>
                  </a:extLst>
                </a:hlinkClick>
              </a:rPr>
              <a:t>email newsletter </a:t>
            </a:r>
            <a:r>
              <a:rPr lang="en-US" sz="1500" b="1">
                <a:solidFill>
                  <a:schemeClr val="bg2"/>
                </a:solidFill>
              </a:rPr>
              <a:t>to be regularly updated with new ideas and resources.</a:t>
            </a:r>
          </a:p>
          <a:p>
            <a:pPr marL="0" indent="0">
              <a:buFont typeface="Open Sans"/>
              <a:buNone/>
            </a:pPr>
            <a:endParaRPr lang="en-US" sz="1500"/>
          </a:p>
          <a:p>
            <a:pPr marL="0" indent="0">
              <a:buSzPts val="1100"/>
              <a:buFont typeface="Arial"/>
              <a:buNone/>
            </a:pPr>
            <a:r>
              <a:rPr lang="en-US" sz="1500">
                <a:solidFill>
                  <a:schemeClr val="bg2"/>
                </a:solidFill>
              </a:rPr>
              <a:t>Catherine O’Donnell</a:t>
            </a:r>
          </a:p>
          <a:p>
            <a:pPr marL="0" indent="0">
              <a:buSzPts val="1100"/>
              <a:buFont typeface="Arial"/>
              <a:buNone/>
            </a:pPr>
            <a:r>
              <a:rPr lang="en-US" sz="1500">
                <a:solidFill>
                  <a:schemeClr val="bg2"/>
                </a:solidFill>
              </a:rPr>
              <a:t>Education Officer</a:t>
            </a:r>
          </a:p>
          <a:p>
            <a:pPr marL="0" indent="0">
              <a:buSzPts val="1100"/>
              <a:buFont typeface="Arial"/>
              <a:buNone/>
            </a:pPr>
            <a:r>
              <a:rPr lang="en-US" sz="1500">
                <a:solidFill>
                  <a:schemeClr val="bg2"/>
                </a:solidFill>
              </a:rPr>
              <a:t>With responsibility for Teachers, Schools &amp; Youth</a:t>
            </a:r>
          </a:p>
          <a:p>
            <a:pPr marL="0" indent="0">
              <a:buSzPts val="1100"/>
              <a:buFont typeface="Arial"/>
              <a:buNone/>
            </a:pPr>
            <a:r>
              <a:rPr lang="en-US" sz="1500">
                <a:solidFill>
                  <a:schemeClr val="bg2"/>
                </a:solidFill>
              </a:rPr>
              <a:t>T: +353 (0) 1 663 3579 </a:t>
            </a:r>
          </a:p>
          <a:p>
            <a:pPr marL="0" indent="0">
              <a:buSzPts val="1100"/>
              <a:buFont typeface="Arial"/>
              <a:buNone/>
            </a:pPr>
            <a:r>
              <a:rPr lang="en-US" sz="1500">
                <a:solidFill>
                  <a:schemeClr val="bg2"/>
                </a:solidFill>
              </a:rPr>
              <a:t>E: codonnell@ngi.ie</a:t>
            </a:r>
            <a:endParaRPr lang="en-US" sz="1500" dirty="0">
              <a:solidFill>
                <a:schemeClr val="bg2"/>
              </a:solidFill>
            </a:endParaRPr>
          </a:p>
        </p:txBody>
      </p:sp>
    </p:spTree>
    <p:extLst>
      <p:ext uri="{BB962C8B-B14F-4D97-AF65-F5344CB8AC3E}">
        <p14:creationId xmlns:p14="http://schemas.microsoft.com/office/powerpoint/2010/main" val="20446189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D0D3D4"/>
        </a:solidFill>
        <a:effectLst/>
      </p:bgPr>
    </p:bg>
    <p:spTree>
      <p:nvGrpSpPr>
        <p:cNvPr id="1" name="Shape 73"/>
        <p:cNvGrpSpPr/>
        <p:nvPr/>
      </p:nvGrpSpPr>
      <p:grpSpPr>
        <a:xfrm>
          <a:off x="0" y="0"/>
          <a:ext cx="0" cy="0"/>
          <a:chOff x="0" y="0"/>
          <a:chExt cx="0" cy="0"/>
        </a:xfrm>
      </p:grpSpPr>
      <p:sp>
        <p:nvSpPr>
          <p:cNvPr id="75" name="Google Shape;75;p14"/>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latin typeface="TyStencil Pro Medium" panose="02000605080000020003" pitchFamily="50" charset="0"/>
              </a:rPr>
              <a:t>H</a:t>
            </a:r>
            <a:r>
              <a:rPr lang="en-IE" dirty="0">
                <a:latin typeface="TyStencil Pro Medium" panose="02000605080000020003" pitchFamily="50" charset="0"/>
              </a:rPr>
              <a:t>o</a:t>
            </a:r>
            <a:r>
              <a:rPr lang="en" dirty="0">
                <a:latin typeface="TyStencil Pro Medium" panose="02000605080000020003" pitchFamily="50" charset="0"/>
              </a:rPr>
              <a:t>w to use this resource</a:t>
            </a:r>
            <a:endParaRPr dirty="0">
              <a:latin typeface="TyStencil Pro Medium" panose="02000605080000020003" pitchFamily="50" charset="0"/>
            </a:endParaRPr>
          </a:p>
        </p:txBody>
      </p:sp>
      <p:sp>
        <p:nvSpPr>
          <p:cNvPr id="76" name="Google Shape;76;p14"/>
          <p:cNvSpPr txBox="1">
            <a:spLocks noGrp="1"/>
          </p:cNvSpPr>
          <p:nvPr>
            <p:ph type="body" idx="1"/>
          </p:nvPr>
        </p:nvSpPr>
        <p:spPr>
          <a:xfrm>
            <a:off x="2400250" y="1359825"/>
            <a:ext cx="3160200" cy="3328800"/>
          </a:xfrm>
          <a:prstGeom prst="rect">
            <a:avLst/>
          </a:prstGeom>
        </p:spPr>
        <p:txBody>
          <a:bodyPr spcFirstLastPara="1" wrap="square" lIns="91425" tIns="91425" rIns="91425" bIns="91425" anchor="t" anchorCtr="0">
            <a:noAutofit/>
          </a:bodyPr>
          <a:lstStyle/>
          <a:p>
            <a:pPr marL="139700" indent="0">
              <a:buNone/>
            </a:pPr>
            <a:r>
              <a:rPr lang="en-IE" sz="1000" dirty="0"/>
              <a:t>This is part of a series of practical guides to teaching different curriculum areas through art. </a:t>
            </a:r>
          </a:p>
          <a:p>
            <a:pPr marL="139700" indent="0">
              <a:buNone/>
            </a:pPr>
            <a:endParaRPr lang="en-IE" sz="1000" dirty="0"/>
          </a:p>
          <a:p>
            <a:pPr marL="139700" indent="0">
              <a:buNone/>
            </a:pPr>
            <a:r>
              <a:rPr lang="en-IE" sz="1000" dirty="0"/>
              <a:t>Each resource provides you with:</a:t>
            </a:r>
          </a:p>
          <a:p>
            <a:pPr>
              <a:buFont typeface="Arial" panose="020B0604020202020204" pitchFamily="34" charset="0"/>
              <a:buChar char="•"/>
            </a:pPr>
            <a:r>
              <a:rPr lang="en-IE" sz="1000" dirty="0"/>
              <a:t>A PowerPoint slide show for you and your class to read through</a:t>
            </a:r>
          </a:p>
          <a:p>
            <a:pPr>
              <a:buFont typeface="Arial" panose="020B0604020202020204" pitchFamily="34" charset="0"/>
              <a:buChar char="•"/>
            </a:pPr>
            <a:r>
              <a:rPr lang="en-IE" sz="1000" dirty="0"/>
              <a:t>Images of a key artwork from the Gallery’s collection</a:t>
            </a:r>
          </a:p>
          <a:p>
            <a:pPr>
              <a:buFont typeface="Arial" panose="020B0604020202020204" pitchFamily="34" charset="0"/>
              <a:buChar char="•"/>
            </a:pPr>
            <a:r>
              <a:rPr lang="en-IE" sz="1000" dirty="0"/>
              <a:t>Information about the painting and the artist</a:t>
            </a:r>
          </a:p>
          <a:p>
            <a:pPr>
              <a:buFont typeface="Arial" panose="020B0604020202020204" pitchFamily="34" charset="0"/>
              <a:buChar char="•"/>
            </a:pPr>
            <a:r>
              <a:rPr lang="en-IE" sz="1000" dirty="0"/>
              <a:t>Looking and responding questions to ask your class</a:t>
            </a:r>
          </a:p>
          <a:p>
            <a:pPr>
              <a:buFont typeface="Arial" panose="020B0604020202020204" pitchFamily="34" charset="0"/>
              <a:buChar char="•"/>
            </a:pPr>
            <a:r>
              <a:rPr lang="en-IE" sz="1000" dirty="0"/>
              <a:t>Discussion points </a:t>
            </a:r>
          </a:p>
          <a:p>
            <a:pPr>
              <a:buFont typeface="Arial" panose="020B0604020202020204" pitchFamily="34" charset="0"/>
              <a:buChar char="•"/>
            </a:pPr>
            <a:r>
              <a:rPr lang="en-IE" sz="1000" dirty="0"/>
              <a:t>Curriculum-linked lessons based on the work</a:t>
            </a:r>
          </a:p>
          <a:p>
            <a:pPr marL="0" lvl="0" indent="0" algn="l" rtl="0">
              <a:spcBef>
                <a:spcPts val="0"/>
              </a:spcBef>
              <a:spcAft>
                <a:spcPts val="0"/>
              </a:spcAft>
              <a:buNone/>
            </a:pPr>
            <a:endParaRPr lang="en-IE" sz="1000" dirty="0"/>
          </a:p>
          <a:p>
            <a:pPr marL="0" lvl="0" indent="0" algn="l" rtl="0">
              <a:spcBef>
                <a:spcPts val="0"/>
              </a:spcBef>
              <a:spcAft>
                <a:spcPts val="0"/>
              </a:spcAft>
              <a:buNone/>
            </a:pPr>
            <a:endParaRPr sz="1000" dirty="0"/>
          </a:p>
          <a:p>
            <a:pPr marL="0" lvl="0" indent="0" algn="l" rtl="0">
              <a:spcBef>
                <a:spcPts val="1600"/>
              </a:spcBef>
              <a:spcAft>
                <a:spcPts val="0"/>
              </a:spcAft>
              <a:buNone/>
            </a:pPr>
            <a:endParaRPr sz="1000" dirty="0"/>
          </a:p>
          <a:p>
            <a:pPr marL="0" lvl="0" indent="0" algn="l" rtl="0">
              <a:spcBef>
                <a:spcPts val="1600"/>
              </a:spcBef>
              <a:spcAft>
                <a:spcPts val="0"/>
              </a:spcAft>
              <a:buClr>
                <a:schemeClr val="dk2"/>
              </a:buClr>
              <a:buSzPts val="1100"/>
              <a:buFont typeface="Arial"/>
              <a:buNone/>
            </a:pPr>
            <a:endParaRPr sz="1000" dirty="0"/>
          </a:p>
          <a:p>
            <a:pPr marL="0" lvl="0" indent="0" algn="l" rtl="0">
              <a:spcBef>
                <a:spcPts val="1600"/>
              </a:spcBef>
              <a:spcAft>
                <a:spcPts val="0"/>
              </a:spcAft>
              <a:buNone/>
            </a:pPr>
            <a:endParaRPr sz="1000" dirty="0"/>
          </a:p>
          <a:p>
            <a:pPr marL="0" lvl="0" indent="0" algn="l" rtl="0">
              <a:spcBef>
                <a:spcPts val="1600"/>
              </a:spcBef>
              <a:spcAft>
                <a:spcPts val="1600"/>
              </a:spcAft>
              <a:buNone/>
            </a:pPr>
            <a:endParaRPr sz="1000" dirty="0"/>
          </a:p>
        </p:txBody>
      </p:sp>
      <p:sp>
        <p:nvSpPr>
          <p:cNvPr id="79" name="Google Shape;79;p14"/>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3</a:t>
            </a:fld>
            <a:endParaRPr/>
          </a:p>
        </p:txBody>
      </p:sp>
      <p:sp>
        <p:nvSpPr>
          <p:cNvPr id="3" name="Text Placeholder 2">
            <a:extLst>
              <a:ext uri="{FF2B5EF4-FFF2-40B4-BE49-F238E27FC236}">
                <a16:creationId xmlns:a16="http://schemas.microsoft.com/office/drawing/2014/main" id="{7F907DF6-B766-4165-980B-672ECACF2256}"/>
              </a:ext>
            </a:extLst>
          </p:cNvPr>
          <p:cNvSpPr>
            <a:spLocks noGrp="1"/>
          </p:cNvSpPr>
          <p:nvPr>
            <p:ph type="body" idx="2"/>
          </p:nvPr>
        </p:nvSpPr>
        <p:spPr>
          <a:xfrm>
            <a:off x="5650572" y="2059387"/>
            <a:ext cx="3071400" cy="2545687"/>
          </a:xfrm>
        </p:spPr>
        <p:txBody>
          <a:bodyPr/>
          <a:lstStyle/>
          <a:p>
            <a:pPr>
              <a:buFont typeface="Arial" panose="020B0604020202020204" pitchFamily="34" charset="0"/>
              <a:buChar char="•"/>
            </a:pPr>
            <a:r>
              <a:rPr lang="en-IE" sz="1000" dirty="0"/>
              <a:t>Worksheets to print out and use along with the lessons</a:t>
            </a:r>
          </a:p>
          <a:p>
            <a:pPr>
              <a:buFont typeface="Arial" panose="020B0604020202020204" pitchFamily="34" charset="0"/>
              <a:buChar char="•"/>
            </a:pPr>
            <a:r>
              <a:rPr lang="en-IE" sz="1000" dirty="0"/>
              <a:t>A resource list of additional websites that you can use for further research and reading</a:t>
            </a:r>
          </a:p>
          <a:p>
            <a:pPr>
              <a:buFont typeface="Arial" panose="020B0604020202020204" pitchFamily="34" charset="0"/>
              <a:buChar char="•"/>
            </a:pPr>
            <a:r>
              <a:rPr lang="en-IE" sz="1000" dirty="0"/>
              <a:t>Additional lesson ideas for other subjects </a:t>
            </a:r>
          </a:p>
          <a:p>
            <a:endParaRPr lang="en-IE" dirty="0"/>
          </a:p>
        </p:txBody>
      </p:sp>
    </p:spTree>
    <p:extLst>
      <p:ext uri="{BB962C8B-B14F-4D97-AF65-F5344CB8AC3E}">
        <p14:creationId xmlns:p14="http://schemas.microsoft.com/office/powerpoint/2010/main" val="1449454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D0D3D4"/>
        </a:solidFill>
        <a:effectLst/>
      </p:bgPr>
    </p:bg>
    <p:spTree>
      <p:nvGrpSpPr>
        <p:cNvPr id="1" name="Shape 73"/>
        <p:cNvGrpSpPr/>
        <p:nvPr/>
      </p:nvGrpSpPr>
      <p:grpSpPr>
        <a:xfrm>
          <a:off x="0" y="0"/>
          <a:ext cx="0" cy="0"/>
          <a:chOff x="0" y="0"/>
          <a:chExt cx="0" cy="0"/>
        </a:xfrm>
      </p:grpSpPr>
      <p:sp>
        <p:nvSpPr>
          <p:cNvPr id="75" name="Google Shape;75;p14"/>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latin typeface="TyStencil Pro Medium" panose="02000605080000020003" pitchFamily="50" charset="0"/>
              </a:rPr>
              <a:t>Learning Objectives</a:t>
            </a:r>
            <a:endParaRPr dirty="0">
              <a:latin typeface="TyStencil Pro Medium" panose="02000605080000020003" pitchFamily="50" charset="0"/>
            </a:endParaRPr>
          </a:p>
        </p:txBody>
      </p:sp>
      <p:sp>
        <p:nvSpPr>
          <p:cNvPr id="76" name="Google Shape;76;p14"/>
          <p:cNvSpPr txBox="1">
            <a:spLocks noGrp="1"/>
          </p:cNvSpPr>
          <p:nvPr>
            <p:ph type="body" idx="1"/>
          </p:nvPr>
        </p:nvSpPr>
        <p:spPr>
          <a:xfrm>
            <a:off x="2400250" y="1359825"/>
            <a:ext cx="3160200" cy="3328800"/>
          </a:xfrm>
          <a:prstGeom prst="rect">
            <a:avLst/>
          </a:prstGeom>
        </p:spPr>
        <p:txBody>
          <a:bodyPr spcFirstLastPara="1" wrap="square" lIns="91425" tIns="91425" rIns="91425" bIns="91425" anchor="t" anchorCtr="0">
            <a:noAutofit/>
          </a:bodyPr>
          <a:lstStyle/>
          <a:p>
            <a:pPr marL="0" indent="0">
              <a:buNone/>
            </a:pPr>
            <a:r>
              <a:rPr lang="en-US" sz="1000" dirty="0"/>
              <a:t>The child should be enabled to:</a:t>
            </a:r>
          </a:p>
          <a:p>
            <a:pPr>
              <a:buFont typeface="Arial" panose="020B0604020202020204" pitchFamily="34" charset="0"/>
              <a:buChar char="•"/>
            </a:pPr>
            <a:r>
              <a:rPr lang="en-US" sz="1000" dirty="0"/>
              <a:t>look at and talk about the work of artists </a:t>
            </a:r>
          </a:p>
          <a:p>
            <a:pPr>
              <a:buFont typeface="Arial" panose="020B0604020202020204" pitchFamily="34" charset="0"/>
              <a:buChar char="•"/>
            </a:pPr>
            <a:r>
              <a:rPr lang="en-US" sz="1000" dirty="0"/>
              <a:t>describe what is happening in the painting;</a:t>
            </a:r>
          </a:p>
          <a:p>
            <a:pPr lvl="1">
              <a:lnSpc>
                <a:spcPct val="100000"/>
              </a:lnSpc>
              <a:spcBef>
                <a:spcPts val="0"/>
              </a:spcBef>
              <a:buFont typeface="Courier New" panose="02070309020205020404" pitchFamily="49" charset="0"/>
              <a:buChar char="o"/>
            </a:pPr>
            <a:r>
              <a:rPr lang="en-US" sz="1000" dirty="0"/>
              <a:t>the </a:t>
            </a:r>
            <a:r>
              <a:rPr lang="en-US" sz="1000" dirty="0" err="1"/>
              <a:t>colours</a:t>
            </a:r>
            <a:r>
              <a:rPr lang="en-US" sz="1000" dirty="0"/>
              <a:t> and tones chosen </a:t>
            </a:r>
          </a:p>
          <a:p>
            <a:pPr lvl="1">
              <a:lnSpc>
                <a:spcPct val="100000"/>
              </a:lnSpc>
              <a:spcBef>
                <a:spcPts val="0"/>
              </a:spcBef>
              <a:buFont typeface="Courier New" panose="02070309020205020404" pitchFamily="49" charset="0"/>
              <a:buChar char="o"/>
            </a:pPr>
            <a:r>
              <a:rPr lang="en-US" sz="1000" dirty="0"/>
              <a:t>the lines, shapes, textures and pattern created </a:t>
            </a:r>
          </a:p>
          <a:p>
            <a:pPr lvl="1">
              <a:lnSpc>
                <a:spcPct val="100000"/>
              </a:lnSpc>
              <a:spcBef>
                <a:spcPts val="0"/>
              </a:spcBef>
              <a:buFont typeface="Courier New" panose="02070309020205020404" pitchFamily="49" charset="0"/>
              <a:buChar char="o"/>
            </a:pPr>
            <a:r>
              <a:rPr lang="en-US" sz="1000" dirty="0"/>
              <a:t>how they are arranged in the painting </a:t>
            </a:r>
          </a:p>
          <a:p>
            <a:pPr lvl="1">
              <a:lnSpc>
                <a:spcPct val="100000"/>
              </a:lnSpc>
              <a:spcBef>
                <a:spcPts val="0"/>
              </a:spcBef>
              <a:buFont typeface="Courier New" panose="02070309020205020404" pitchFamily="49" charset="0"/>
              <a:buChar char="o"/>
            </a:pPr>
            <a:r>
              <a:rPr lang="en-US" sz="1000" dirty="0"/>
              <a:t>how </a:t>
            </a:r>
            <a:r>
              <a:rPr lang="en-US" sz="1000" dirty="0" err="1"/>
              <a:t>colour</a:t>
            </a:r>
            <a:r>
              <a:rPr lang="en-US" sz="1000" dirty="0"/>
              <a:t> was used and effects created </a:t>
            </a:r>
          </a:p>
          <a:p>
            <a:pPr lvl="1">
              <a:lnSpc>
                <a:spcPct val="100000"/>
              </a:lnSpc>
              <a:spcBef>
                <a:spcPts val="0"/>
              </a:spcBef>
              <a:buFont typeface="Courier New" panose="02070309020205020404" pitchFamily="49" charset="0"/>
              <a:buChar char="o"/>
            </a:pPr>
            <a:r>
              <a:rPr lang="en-US" sz="1000" dirty="0"/>
              <a:t>what he/she or the artist was trying to express </a:t>
            </a:r>
          </a:p>
          <a:p>
            <a:pPr lvl="1">
              <a:lnSpc>
                <a:spcPct val="100000"/>
              </a:lnSpc>
              <a:spcBef>
                <a:spcPts val="0"/>
              </a:spcBef>
              <a:buFont typeface="Courier New" panose="02070309020205020404" pitchFamily="49" charset="0"/>
              <a:buChar char="o"/>
            </a:pPr>
            <a:r>
              <a:rPr lang="en-US" sz="1000" dirty="0"/>
              <a:t>what he/she likes best about the painting</a:t>
            </a:r>
          </a:p>
          <a:p>
            <a:pPr>
              <a:buFont typeface="Arial" panose="020B0604020202020204" pitchFamily="34" charset="0"/>
              <a:buChar char="•"/>
            </a:pPr>
            <a:r>
              <a:rPr lang="en-IE" sz="1000" dirty="0"/>
              <a:t>respond to the work of artists through designed lessons</a:t>
            </a:r>
          </a:p>
          <a:p>
            <a:pPr marL="0" lvl="0" indent="0" algn="l" rtl="0">
              <a:spcBef>
                <a:spcPts val="0"/>
              </a:spcBef>
              <a:spcAft>
                <a:spcPts val="0"/>
              </a:spcAft>
              <a:buNone/>
            </a:pPr>
            <a:endParaRPr lang="en-IE" sz="1000" dirty="0"/>
          </a:p>
          <a:p>
            <a:pPr marL="0" lvl="0" indent="0" algn="l" rtl="0">
              <a:spcBef>
                <a:spcPts val="0"/>
              </a:spcBef>
              <a:spcAft>
                <a:spcPts val="0"/>
              </a:spcAft>
              <a:buNone/>
            </a:pPr>
            <a:endParaRPr sz="1000" dirty="0"/>
          </a:p>
          <a:p>
            <a:pPr marL="0" lvl="0" indent="0" algn="l" rtl="0">
              <a:spcBef>
                <a:spcPts val="1600"/>
              </a:spcBef>
              <a:spcAft>
                <a:spcPts val="0"/>
              </a:spcAft>
              <a:buNone/>
            </a:pPr>
            <a:endParaRPr sz="1000" dirty="0"/>
          </a:p>
          <a:p>
            <a:pPr marL="0" lvl="0" indent="0" algn="l" rtl="0">
              <a:spcBef>
                <a:spcPts val="1600"/>
              </a:spcBef>
              <a:spcAft>
                <a:spcPts val="0"/>
              </a:spcAft>
              <a:buClr>
                <a:schemeClr val="dk2"/>
              </a:buClr>
              <a:buSzPts val="1100"/>
              <a:buFont typeface="Arial"/>
              <a:buNone/>
            </a:pPr>
            <a:endParaRPr sz="1000" dirty="0"/>
          </a:p>
          <a:p>
            <a:pPr marL="0" lvl="0" indent="0" algn="l" rtl="0">
              <a:spcBef>
                <a:spcPts val="1600"/>
              </a:spcBef>
              <a:spcAft>
                <a:spcPts val="0"/>
              </a:spcAft>
              <a:buNone/>
            </a:pPr>
            <a:endParaRPr sz="1000" dirty="0"/>
          </a:p>
          <a:p>
            <a:pPr marL="0" lvl="0" indent="0" algn="l" rtl="0">
              <a:spcBef>
                <a:spcPts val="1600"/>
              </a:spcBef>
              <a:spcAft>
                <a:spcPts val="1600"/>
              </a:spcAft>
              <a:buNone/>
            </a:pPr>
            <a:endParaRPr sz="1000" dirty="0"/>
          </a:p>
        </p:txBody>
      </p:sp>
      <p:sp>
        <p:nvSpPr>
          <p:cNvPr id="79" name="Google Shape;79;p14"/>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 sz="1000" b="0" i="0" u="none" strike="noStrike" kern="0" cap="none" spc="0" normalizeH="0" baseline="0" noProof="0">
                <a:ln>
                  <a:noFill/>
                </a:ln>
                <a:solidFill>
                  <a:srgbClr val="000000"/>
                </a:solidFill>
                <a:effectLst/>
                <a:uLnTx/>
                <a:uFillTx/>
                <a:latin typeface="Lato"/>
                <a:sym typeface="Lato"/>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4</a:t>
            </a:fld>
            <a:endParaRPr kumimoji="0" sz="1000" b="0" i="0" u="none" strike="noStrike" kern="0" cap="none" spc="0" normalizeH="0" baseline="0" noProof="0">
              <a:ln>
                <a:noFill/>
              </a:ln>
              <a:solidFill>
                <a:srgbClr val="000000"/>
              </a:solidFill>
              <a:effectLst/>
              <a:uLnTx/>
              <a:uFillTx/>
              <a:latin typeface="Lato"/>
              <a:sym typeface="Lato"/>
            </a:endParaRPr>
          </a:p>
        </p:txBody>
      </p:sp>
      <p:sp>
        <p:nvSpPr>
          <p:cNvPr id="3" name="Text Placeholder 2">
            <a:extLst>
              <a:ext uri="{FF2B5EF4-FFF2-40B4-BE49-F238E27FC236}">
                <a16:creationId xmlns:a16="http://schemas.microsoft.com/office/drawing/2014/main" id="{7F907DF6-B766-4165-980B-672ECACF2256}"/>
              </a:ext>
            </a:extLst>
          </p:cNvPr>
          <p:cNvSpPr>
            <a:spLocks noGrp="1"/>
          </p:cNvSpPr>
          <p:nvPr>
            <p:ph type="body" idx="2"/>
          </p:nvPr>
        </p:nvSpPr>
        <p:spPr/>
        <p:txBody>
          <a:bodyPr/>
          <a:lstStyle/>
          <a:p>
            <a:endParaRPr lang="en-IE" dirty="0"/>
          </a:p>
        </p:txBody>
      </p:sp>
    </p:spTree>
    <p:extLst>
      <p:ext uri="{BB962C8B-B14F-4D97-AF65-F5344CB8AC3E}">
        <p14:creationId xmlns:p14="http://schemas.microsoft.com/office/powerpoint/2010/main" val="3787655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263E"/>
        </a:solidFill>
        <a:effectLst/>
      </p:bgPr>
    </p:bg>
    <p:spTree>
      <p:nvGrpSpPr>
        <p:cNvPr id="1" name="Shape 106"/>
        <p:cNvGrpSpPr/>
        <p:nvPr/>
      </p:nvGrpSpPr>
      <p:grpSpPr>
        <a:xfrm>
          <a:off x="0" y="0"/>
          <a:ext cx="0" cy="0"/>
          <a:chOff x="0" y="0"/>
          <a:chExt cx="0" cy="0"/>
        </a:xfrm>
      </p:grpSpPr>
      <p:sp>
        <p:nvSpPr>
          <p:cNvPr id="107" name="Google Shape;107;p17"/>
          <p:cNvSpPr txBox="1">
            <a:spLocks noGrp="1"/>
          </p:cNvSpPr>
          <p:nvPr>
            <p:ph type="title"/>
          </p:nvPr>
        </p:nvSpPr>
        <p:spPr>
          <a:xfrm>
            <a:off x="5036024" y="575949"/>
            <a:ext cx="3766782" cy="3613913"/>
          </a:xfrm>
          <a:prstGeom prst="rect">
            <a:avLst/>
          </a:prstGeom>
        </p:spPr>
        <p:txBody>
          <a:bodyPr spcFirstLastPara="1" wrap="square" lIns="91425" tIns="91425" rIns="91425" bIns="91425" anchor="t" anchorCtr="0">
            <a:noAutofit/>
          </a:bodyPr>
          <a:lstStyle/>
          <a:p>
            <a:pPr lvl="0"/>
            <a:r>
              <a:rPr lang="en-IE" sz="2800" dirty="0">
                <a:solidFill>
                  <a:schemeClr val="bg1"/>
                </a:solidFill>
                <a:latin typeface="TyStencil Pro Medium" panose="02000605080000020003" pitchFamily="50" charset="0"/>
                <a:ea typeface="Open Sans" panose="020B0604020202020204" charset="0"/>
                <a:cs typeface="Open Sans" panose="020B0604020202020204" charset="0"/>
              </a:rPr>
              <a:t>The Workshop</a:t>
            </a:r>
            <a:br>
              <a:rPr lang="en-IE" dirty="0">
                <a:solidFill>
                  <a:schemeClr val="bg1"/>
                </a:solidFill>
                <a:latin typeface="TyStencil Pro Medium" panose="02000605080000020003" pitchFamily="50" charset="0"/>
              </a:rPr>
            </a:br>
            <a:br>
              <a:rPr lang="en-IE" sz="2000" b="0" dirty="0">
                <a:solidFill>
                  <a:schemeClr val="bg1"/>
                </a:solidFill>
                <a:latin typeface="Open Sans" panose="020B0604020202020204" charset="0"/>
                <a:ea typeface="Open Sans" panose="020B0604020202020204" charset="0"/>
                <a:cs typeface="Open Sans" panose="020B0604020202020204" charset="0"/>
              </a:rPr>
            </a:br>
            <a:r>
              <a:rPr lang="en-GB" sz="1000" b="0" dirty="0">
                <a:solidFill>
                  <a:schemeClr val="bg1"/>
                </a:solidFill>
                <a:latin typeface="Open Sans" panose="020B0604020202020204" charset="0"/>
                <a:ea typeface="Open Sans" panose="020B0604020202020204" charset="0"/>
                <a:cs typeface="Open Sans" panose="020B0604020202020204" charset="0"/>
              </a:rPr>
              <a:t>Also available as an adaptable PowerPoint slideshow</a:t>
            </a:r>
            <a:endParaRPr dirty="0"/>
          </a:p>
        </p:txBody>
      </p:sp>
      <p:sp>
        <p:nvSpPr>
          <p:cNvPr id="111" name="Google Shape;111;p17"/>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 sz="1000" b="0" i="0" u="none" strike="noStrike" kern="0" cap="none" spc="0" normalizeH="0" baseline="0" noProof="0">
                <a:ln>
                  <a:noFill/>
                </a:ln>
                <a:solidFill>
                  <a:srgbClr val="FFFFFF"/>
                </a:solidFill>
                <a:effectLst/>
                <a:uLnTx/>
                <a:uFillTx/>
                <a:latin typeface="Lato"/>
                <a:sym typeface="Lato"/>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5</a:t>
            </a:fld>
            <a:endParaRPr kumimoji="0" sz="1000" b="0" i="0" u="none" strike="noStrike" kern="0" cap="none" spc="0" normalizeH="0" baseline="0" noProof="0">
              <a:ln>
                <a:noFill/>
              </a:ln>
              <a:solidFill>
                <a:srgbClr val="FFFFFF"/>
              </a:solidFill>
              <a:effectLst/>
              <a:uLnTx/>
              <a:uFillTx/>
              <a:latin typeface="Lato"/>
              <a:sym typeface="Lato"/>
            </a:endParaRPr>
          </a:p>
        </p:txBody>
      </p:sp>
      <p:pic>
        <p:nvPicPr>
          <p:cNvPr id="4" name="Picture 3" descr="Painting: The Taking of Christ">
            <a:extLst>
              <a:ext uri="{FF2B5EF4-FFF2-40B4-BE49-F238E27FC236}">
                <a16:creationId xmlns:a16="http://schemas.microsoft.com/office/drawing/2014/main" id="{F81EDC92-9A52-4386-885E-1CEA139DB760}"/>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5188" y="635105"/>
            <a:ext cx="4787255" cy="3741040"/>
          </a:xfrm>
          <a:prstGeom prst="rect">
            <a:avLst/>
          </a:prstGeom>
        </p:spPr>
      </p:pic>
      <p:pic>
        <p:nvPicPr>
          <p:cNvPr id="7" name="Picture 6" descr="Icon&#10;&#10;Description automatically generated">
            <a:extLst>
              <a:ext uri="{FF2B5EF4-FFF2-40B4-BE49-F238E27FC236}">
                <a16:creationId xmlns:a16="http://schemas.microsoft.com/office/drawing/2014/main" id="{7F7F33A1-0194-46B9-AC97-BFF34E32AC57}"/>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8153112" y="4120630"/>
            <a:ext cx="618688" cy="634069"/>
          </a:xfrm>
          <a:prstGeom prst="rect">
            <a:avLst/>
          </a:prstGeom>
        </p:spPr>
      </p:pic>
    </p:spTree>
    <p:extLst>
      <p:ext uri="{BB962C8B-B14F-4D97-AF65-F5344CB8AC3E}">
        <p14:creationId xmlns:p14="http://schemas.microsoft.com/office/powerpoint/2010/main" val="3351497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263E"/>
        </a:solidFill>
        <a:effectLst/>
      </p:bgPr>
    </p:bg>
    <p:spTree>
      <p:nvGrpSpPr>
        <p:cNvPr id="1" name="Shape 106"/>
        <p:cNvGrpSpPr/>
        <p:nvPr/>
      </p:nvGrpSpPr>
      <p:grpSpPr>
        <a:xfrm>
          <a:off x="0" y="0"/>
          <a:ext cx="0" cy="0"/>
          <a:chOff x="0" y="0"/>
          <a:chExt cx="0" cy="0"/>
        </a:xfrm>
      </p:grpSpPr>
      <p:sp>
        <p:nvSpPr>
          <p:cNvPr id="107" name="Google Shape;107;p17"/>
          <p:cNvSpPr txBox="1">
            <a:spLocks noGrp="1"/>
          </p:cNvSpPr>
          <p:nvPr>
            <p:ph type="title"/>
          </p:nvPr>
        </p:nvSpPr>
        <p:spPr>
          <a:xfrm>
            <a:off x="5036024" y="575949"/>
            <a:ext cx="3766782" cy="3613913"/>
          </a:xfrm>
          <a:prstGeom prst="rect">
            <a:avLst/>
          </a:prstGeom>
        </p:spPr>
        <p:txBody>
          <a:bodyPr spcFirstLastPara="1" wrap="square" lIns="91425" tIns="91425" rIns="91425" bIns="91425" anchor="t" anchorCtr="0">
            <a:noAutofit/>
          </a:bodyPr>
          <a:lstStyle/>
          <a:p>
            <a:pPr lvl="0"/>
            <a:r>
              <a:rPr lang="en-IE" sz="2800" dirty="0">
                <a:solidFill>
                  <a:schemeClr val="bg1"/>
                </a:solidFill>
                <a:latin typeface="TyStencil Pro Medium" panose="02000605080000020003" pitchFamily="50" charset="0"/>
                <a:ea typeface="Open Sans" panose="020B0604020202020204" charset="0"/>
                <a:cs typeface="Open Sans" panose="020B0604020202020204" charset="0"/>
              </a:rPr>
              <a:t>The Taking of Christ, 1602</a:t>
            </a:r>
            <a:br>
              <a:rPr lang="en-IE" dirty="0">
                <a:solidFill>
                  <a:schemeClr val="bg1"/>
                </a:solidFill>
                <a:latin typeface="TyStencil Pro Medium" panose="02000605080000020003" pitchFamily="50" charset="0"/>
              </a:rPr>
            </a:br>
            <a:br>
              <a:rPr lang="en-IE" sz="2000" b="0" dirty="0">
                <a:solidFill>
                  <a:schemeClr val="bg1"/>
                </a:solidFill>
                <a:latin typeface="Open Sans" panose="020B0604020202020204" charset="0"/>
                <a:ea typeface="Open Sans" panose="020B0604020202020204" charset="0"/>
                <a:cs typeface="Open Sans" panose="020B0604020202020204" charset="0"/>
              </a:rPr>
            </a:br>
            <a:r>
              <a:rPr lang="it-IT" sz="2000" b="0" i="0" dirty="0">
                <a:solidFill>
                  <a:schemeClr val="bg1"/>
                </a:solidFill>
                <a:effectLst/>
                <a:latin typeface="Open Sans" panose="020B0604020202020204" charset="0"/>
                <a:ea typeface="Open Sans" panose="020B0604020202020204" charset="0"/>
                <a:cs typeface="Open Sans" panose="020B0604020202020204" charset="0"/>
              </a:rPr>
              <a:t>Michelangelo Merisi da Caravaggio (1571-1610)</a:t>
            </a:r>
            <a:br>
              <a:rPr lang="en-IE" sz="2000" b="0" dirty="0">
                <a:solidFill>
                  <a:schemeClr val="bg1"/>
                </a:solidFill>
                <a:latin typeface="Open Sans" panose="020B0606030504020204" pitchFamily="34" charset="0"/>
                <a:ea typeface="Open Sans" panose="020B0606030504020204" pitchFamily="34" charset="0"/>
                <a:cs typeface="Open Sans" panose="020B0606030504020204" pitchFamily="34" charset="0"/>
              </a:rPr>
            </a:br>
            <a:br>
              <a:rPr lang="en-IE" sz="2000" b="0" dirty="0">
                <a:solidFill>
                  <a:schemeClr val="bg1"/>
                </a:solidFill>
                <a:latin typeface="Open Sans" panose="020B0606030504020204" pitchFamily="34" charset="0"/>
                <a:ea typeface="Open Sans" panose="020B0606030504020204" pitchFamily="34" charset="0"/>
                <a:cs typeface="Open Sans" panose="020B0606030504020204" pitchFamily="34" charset="0"/>
              </a:rPr>
            </a:br>
            <a:r>
              <a:rPr lang="en-GB" sz="1000" b="0" i="0" dirty="0">
                <a:solidFill>
                  <a:schemeClr val="bg1"/>
                </a:solidFill>
                <a:effectLst/>
                <a:latin typeface="Open Sans" panose="020B0604020202020204" charset="0"/>
              </a:rPr>
              <a:t>On indefinite loan to the National Gallery of Ireland from the Jesuit Community, Leeson St., Dublin who acknowledge the kind generosity of the late </a:t>
            </a:r>
            <a:r>
              <a:rPr lang="en-GB" sz="1000" b="0" i="0" dirty="0" err="1">
                <a:solidFill>
                  <a:schemeClr val="bg1"/>
                </a:solidFill>
                <a:effectLst/>
                <a:latin typeface="Open Sans" panose="020B0604020202020204" charset="0"/>
              </a:rPr>
              <a:t>Dr.</a:t>
            </a:r>
            <a:r>
              <a:rPr lang="en-GB" sz="1000" b="0" i="0" dirty="0">
                <a:solidFill>
                  <a:schemeClr val="bg1"/>
                </a:solidFill>
                <a:effectLst/>
                <a:latin typeface="Open Sans" panose="020B0604020202020204" charset="0"/>
              </a:rPr>
              <a:t> Marie Lea-Wilson, 1992. Photo © National Gallery of Ireland.</a:t>
            </a:r>
            <a:br>
              <a:rPr lang="en-GB" sz="1000" dirty="0"/>
            </a:br>
            <a:endParaRPr dirty="0"/>
          </a:p>
        </p:txBody>
      </p:sp>
      <p:sp>
        <p:nvSpPr>
          <p:cNvPr id="111" name="Google Shape;111;p17"/>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solidFill>
                  <a:schemeClr val="bg1"/>
                </a:solidFill>
              </a:rPr>
              <a:t>6</a:t>
            </a:fld>
            <a:endParaRPr>
              <a:solidFill>
                <a:schemeClr val="bg1"/>
              </a:solidFill>
            </a:endParaRPr>
          </a:p>
        </p:txBody>
      </p:sp>
      <p:pic>
        <p:nvPicPr>
          <p:cNvPr id="4" name="Picture 3" descr="Painting: The Taking of Christ">
            <a:extLst>
              <a:ext uri="{FF2B5EF4-FFF2-40B4-BE49-F238E27FC236}">
                <a16:creationId xmlns:a16="http://schemas.microsoft.com/office/drawing/2014/main" id="{F81EDC92-9A52-4386-885E-1CEA139DB760}"/>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5188" y="635105"/>
            <a:ext cx="4787255" cy="3741040"/>
          </a:xfrm>
          <a:prstGeom prst="rect">
            <a:avLst/>
          </a:prstGeom>
        </p:spPr>
      </p:pic>
      <p:pic>
        <p:nvPicPr>
          <p:cNvPr id="7" name="Picture 6" descr="Icon&#10;&#10;Description automatically generated">
            <a:extLst>
              <a:ext uri="{FF2B5EF4-FFF2-40B4-BE49-F238E27FC236}">
                <a16:creationId xmlns:a16="http://schemas.microsoft.com/office/drawing/2014/main" id="{7F7F33A1-0194-46B9-AC97-BFF34E32AC57}"/>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8153112" y="4120630"/>
            <a:ext cx="618688" cy="634069"/>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D0D3D4"/>
        </a:solidFill>
        <a:effectLst/>
      </p:bgPr>
    </p:bg>
    <p:spTree>
      <p:nvGrpSpPr>
        <p:cNvPr id="1" name="Shape 106"/>
        <p:cNvGrpSpPr/>
        <p:nvPr/>
      </p:nvGrpSpPr>
      <p:grpSpPr>
        <a:xfrm>
          <a:off x="0" y="0"/>
          <a:ext cx="0" cy="0"/>
          <a:chOff x="0" y="0"/>
          <a:chExt cx="0" cy="0"/>
        </a:xfrm>
      </p:grpSpPr>
      <p:sp>
        <p:nvSpPr>
          <p:cNvPr id="111" name="Google Shape;111;p17"/>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solidFill>
                  <a:schemeClr val="bg2"/>
                </a:solidFill>
              </a:rPr>
              <a:t>7</a:t>
            </a:fld>
            <a:endParaRPr dirty="0">
              <a:solidFill>
                <a:schemeClr val="bg2"/>
              </a:solidFill>
            </a:endParaRPr>
          </a:p>
        </p:txBody>
      </p:sp>
      <p:pic>
        <p:nvPicPr>
          <p:cNvPr id="4" name="Picture 3" descr="Painting: The Taking of Christ">
            <a:extLst>
              <a:ext uri="{FF2B5EF4-FFF2-40B4-BE49-F238E27FC236}">
                <a16:creationId xmlns:a16="http://schemas.microsoft.com/office/drawing/2014/main" id="{F81EDC92-9A52-4386-885E-1CEA139DB760}"/>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5188" y="635105"/>
            <a:ext cx="4787255" cy="3741040"/>
          </a:xfrm>
          <a:prstGeom prst="rect">
            <a:avLst/>
          </a:prstGeom>
        </p:spPr>
      </p:pic>
      <p:sp>
        <p:nvSpPr>
          <p:cNvPr id="6" name="Google Shape;107;p17">
            <a:extLst>
              <a:ext uri="{FF2B5EF4-FFF2-40B4-BE49-F238E27FC236}">
                <a16:creationId xmlns:a16="http://schemas.microsoft.com/office/drawing/2014/main" id="{53E399CA-E614-4D4E-95E1-9F1E1FCD412B}"/>
              </a:ext>
            </a:extLst>
          </p:cNvPr>
          <p:cNvSpPr txBox="1">
            <a:spLocks/>
          </p:cNvSpPr>
          <p:nvPr/>
        </p:nvSpPr>
        <p:spPr>
          <a:xfrm>
            <a:off x="5036024" y="575950"/>
            <a:ext cx="3766782" cy="61140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3000"/>
              <a:buFont typeface="Open Sans"/>
              <a:buNone/>
              <a:defRPr sz="3000" b="1" i="0" u="none" strike="noStrike" cap="none">
                <a:solidFill>
                  <a:schemeClr val="dk2"/>
                </a:solidFill>
                <a:latin typeface="Open Sans"/>
                <a:ea typeface="Open Sans"/>
                <a:cs typeface="Open Sans"/>
                <a:sym typeface="Open Sans"/>
              </a:defRPr>
            </a:lvl1pPr>
            <a:lvl2pPr marR="0" lvl="1"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2pPr>
            <a:lvl3pPr marR="0" lvl="2"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3pPr>
            <a:lvl4pPr marR="0" lvl="3"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4pPr>
            <a:lvl5pPr marR="0" lvl="4"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5pPr>
            <a:lvl6pPr marR="0" lvl="5"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6pPr>
            <a:lvl7pPr marR="0" lvl="6"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7pPr>
            <a:lvl8pPr marR="0" lvl="7"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8pPr>
            <a:lvl9pPr marR="0" lvl="8"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9pPr>
          </a:lstStyle>
          <a:p>
            <a:r>
              <a:rPr lang="en-IE" sz="2800">
                <a:latin typeface="TyStencil Pro Medium" panose="02000605080000020003" pitchFamily="50" charset="0"/>
              </a:rPr>
              <a:t>Look &amp; Respond</a:t>
            </a:r>
            <a:br>
              <a:rPr lang="en-IE">
                <a:latin typeface="TyStencil Pro Medium" panose="02000605080000020003" pitchFamily="50" charset="0"/>
              </a:rPr>
            </a:br>
            <a:br>
              <a:rPr lang="en-IE">
                <a:latin typeface="TyStencil Pro Medium" panose="02000605080000020003" pitchFamily="50" charset="0"/>
              </a:rPr>
            </a:br>
            <a:endParaRPr lang="en-IE" sz="1200" dirty="0"/>
          </a:p>
        </p:txBody>
      </p:sp>
      <p:sp>
        <p:nvSpPr>
          <p:cNvPr id="8" name="TextBox 7">
            <a:extLst>
              <a:ext uri="{FF2B5EF4-FFF2-40B4-BE49-F238E27FC236}">
                <a16:creationId xmlns:a16="http://schemas.microsoft.com/office/drawing/2014/main" id="{18B739A9-396A-41F6-B9AF-09F8117BD0EA}"/>
              </a:ext>
            </a:extLst>
          </p:cNvPr>
          <p:cNvSpPr txBox="1"/>
          <p:nvPr/>
        </p:nvSpPr>
        <p:spPr>
          <a:xfrm>
            <a:off x="4922286" y="1187356"/>
            <a:ext cx="3784986" cy="2185214"/>
          </a:xfrm>
          <a:prstGeom prst="rect">
            <a:avLst/>
          </a:prstGeom>
          <a:noFill/>
        </p:spPr>
        <p:txBody>
          <a:bodyPr wrap="square" rtlCol="0">
            <a:spAutoFit/>
          </a:bodyPr>
          <a:lstStyle/>
          <a:p>
            <a:pPr marL="342900" indent="-342900">
              <a:spcAft>
                <a:spcPts val="200"/>
              </a:spcAft>
              <a:buFont typeface="Arial" panose="020B0604020202020204" pitchFamily="34" charset="0"/>
              <a:buChar char="•"/>
            </a:pPr>
            <a:r>
              <a:rPr lang="en-IE" dirty="0">
                <a:latin typeface="Open Sans" panose="020B0604020202020204" charset="0"/>
                <a:ea typeface="Open Sans" panose="020B0604020202020204" charset="0"/>
                <a:cs typeface="Open Sans" panose="020B0604020202020204" charset="0"/>
              </a:rPr>
              <a:t>How many people can you see in the picture? </a:t>
            </a:r>
          </a:p>
          <a:p>
            <a:pPr marL="342900" indent="-342900">
              <a:spcAft>
                <a:spcPts val="200"/>
              </a:spcAft>
              <a:buFont typeface="Arial" panose="020B0604020202020204" pitchFamily="34" charset="0"/>
              <a:buChar char="•"/>
            </a:pPr>
            <a:r>
              <a:rPr lang="en-IE" dirty="0">
                <a:latin typeface="Open Sans" panose="020B0604020202020204" charset="0"/>
                <a:ea typeface="Open Sans" panose="020B0604020202020204" charset="0"/>
                <a:cs typeface="Open Sans" panose="020B0604020202020204" charset="0"/>
              </a:rPr>
              <a:t>How are they grouped? </a:t>
            </a:r>
          </a:p>
          <a:p>
            <a:pPr marL="342900" indent="-342900">
              <a:spcAft>
                <a:spcPts val="200"/>
              </a:spcAft>
              <a:buFont typeface="Arial" panose="020B0604020202020204" pitchFamily="34" charset="0"/>
              <a:buChar char="•"/>
            </a:pPr>
            <a:r>
              <a:rPr lang="en-IE" dirty="0">
                <a:latin typeface="Open Sans" panose="020B0604020202020204" charset="0"/>
                <a:ea typeface="Open Sans" panose="020B0604020202020204" charset="0"/>
                <a:cs typeface="Open Sans" panose="020B0604020202020204" charset="0"/>
              </a:rPr>
              <a:t>What do you think is happening? </a:t>
            </a:r>
          </a:p>
          <a:p>
            <a:pPr marL="342900" indent="-342900">
              <a:spcAft>
                <a:spcPts val="200"/>
              </a:spcAft>
              <a:buFont typeface="Arial" panose="020B0604020202020204" pitchFamily="34" charset="0"/>
              <a:buChar char="•"/>
            </a:pPr>
            <a:r>
              <a:rPr lang="en-IE" dirty="0">
                <a:latin typeface="Open Sans" panose="020B0604020202020204" charset="0"/>
                <a:ea typeface="Open Sans" panose="020B0604020202020204" charset="0"/>
                <a:cs typeface="Open Sans" panose="020B0604020202020204" charset="0"/>
              </a:rPr>
              <a:t>Can you see all of the people? </a:t>
            </a:r>
          </a:p>
          <a:p>
            <a:pPr marL="342900" indent="-342900">
              <a:spcAft>
                <a:spcPts val="200"/>
              </a:spcAft>
              <a:buFont typeface="Arial" panose="020B0604020202020204" pitchFamily="34" charset="0"/>
              <a:buChar char="•"/>
            </a:pPr>
            <a:r>
              <a:rPr lang="en-IE" dirty="0">
                <a:latin typeface="Open Sans" panose="020B0604020202020204" charset="0"/>
                <a:ea typeface="Open Sans" panose="020B0604020202020204" charset="0"/>
                <a:cs typeface="Open Sans" panose="020B0604020202020204" charset="0"/>
              </a:rPr>
              <a:t>Why do think the painter only let us see part of them? </a:t>
            </a:r>
          </a:p>
          <a:p>
            <a:pPr marL="342900" indent="-342900">
              <a:spcAft>
                <a:spcPts val="200"/>
              </a:spcAft>
              <a:buFont typeface="Arial" panose="020B0604020202020204" pitchFamily="34" charset="0"/>
              <a:buChar char="•"/>
            </a:pPr>
            <a:r>
              <a:rPr lang="en-IE" dirty="0">
                <a:latin typeface="Open Sans" panose="020B0604020202020204" charset="0"/>
                <a:ea typeface="Open Sans" panose="020B0604020202020204" charset="0"/>
                <a:cs typeface="Open Sans" panose="020B0604020202020204" charset="0"/>
              </a:rPr>
              <a:t>What can you see in the background? </a:t>
            </a:r>
          </a:p>
          <a:p>
            <a:pPr marL="342900" indent="-342900">
              <a:spcAft>
                <a:spcPts val="200"/>
              </a:spcAft>
              <a:buFont typeface="Arial" panose="020B0604020202020204" pitchFamily="34" charset="0"/>
              <a:buChar char="•"/>
            </a:pPr>
            <a:r>
              <a:rPr lang="en-IE" dirty="0">
                <a:latin typeface="Open Sans" panose="020B0604020202020204" charset="0"/>
                <a:ea typeface="Open Sans" panose="020B0604020202020204" charset="0"/>
                <a:cs typeface="Open Sans" panose="020B0604020202020204" charset="0"/>
              </a:rPr>
              <a:t>Why do you think the artist did this? </a:t>
            </a:r>
          </a:p>
        </p:txBody>
      </p:sp>
    </p:spTree>
    <p:extLst>
      <p:ext uri="{BB962C8B-B14F-4D97-AF65-F5344CB8AC3E}">
        <p14:creationId xmlns:p14="http://schemas.microsoft.com/office/powerpoint/2010/main" val="58568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D0D3D4"/>
        </a:solidFill>
        <a:effectLst/>
      </p:bgPr>
    </p:bg>
    <p:spTree>
      <p:nvGrpSpPr>
        <p:cNvPr id="1" name="Shape 106"/>
        <p:cNvGrpSpPr/>
        <p:nvPr/>
      </p:nvGrpSpPr>
      <p:grpSpPr>
        <a:xfrm>
          <a:off x="0" y="0"/>
          <a:ext cx="0" cy="0"/>
          <a:chOff x="0" y="0"/>
          <a:chExt cx="0" cy="0"/>
        </a:xfrm>
      </p:grpSpPr>
      <p:sp>
        <p:nvSpPr>
          <p:cNvPr id="111" name="Google Shape;111;p17"/>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solidFill>
                  <a:schemeClr val="bg2"/>
                </a:solidFill>
              </a:rPr>
              <a:t>8</a:t>
            </a:fld>
            <a:endParaRPr dirty="0">
              <a:solidFill>
                <a:schemeClr val="bg2"/>
              </a:solidFill>
            </a:endParaRPr>
          </a:p>
        </p:txBody>
      </p:sp>
      <p:pic>
        <p:nvPicPr>
          <p:cNvPr id="4" name="Picture 3" descr="Painting: The Taking of Christ">
            <a:extLst>
              <a:ext uri="{FF2B5EF4-FFF2-40B4-BE49-F238E27FC236}">
                <a16:creationId xmlns:a16="http://schemas.microsoft.com/office/drawing/2014/main" id="{F81EDC92-9A52-4386-885E-1CEA139DB760}"/>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5188" y="635105"/>
            <a:ext cx="4787255" cy="3741040"/>
          </a:xfrm>
          <a:prstGeom prst="rect">
            <a:avLst/>
          </a:prstGeom>
        </p:spPr>
      </p:pic>
      <p:sp>
        <p:nvSpPr>
          <p:cNvPr id="6" name="Google Shape;107;p17">
            <a:extLst>
              <a:ext uri="{FF2B5EF4-FFF2-40B4-BE49-F238E27FC236}">
                <a16:creationId xmlns:a16="http://schemas.microsoft.com/office/drawing/2014/main" id="{53E399CA-E614-4D4E-95E1-9F1E1FCD412B}"/>
              </a:ext>
            </a:extLst>
          </p:cNvPr>
          <p:cNvSpPr txBox="1">
            <a:spLocks/>
          </p:cNvSpPr>
          <p:nvPr/>
        </p:nvSpPr>
        <p:spPr>
          <a:xfrm>
            <a:off x="5036024" y="575950"/>
            <a:ext cx="3766782" cy="61140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3000"/>
              <a:buFont typeface="Open Sans"/>
              <a:buNone/>
              <a:defRPr sz="3000" b="1" i="0" u="none" strike="noStrike" cap="none">
                <a:solidFill>
                  <a:schemeClr val="dk2"/>
                </a:solidFill>
                <a:latin typeface="Open Sans"/>
                <a:ea typeface="Open Sans"/>
                <a:cs typeface="Open Sans"/>
                <a:sym typeface="Open Sans"/>
              </a:defRPr>
            </a:lvl1pPr>
            <a:lvl2pPr marR="0" lvl="1"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2pPr>
            <a:lvl3pPr marR="0" lvl="2"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3pPr>
            <a:lvl4pPr marR="0" lvl="3"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4pPr>
            <a:lvl5pPr marR="0" lvl="4"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5pPr>
            <a:lvl6pPr marR="0" lvl="5"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6pPr>
            <a:lvl7pPr marR="0" lvl="6"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7pPr>
            <a:lvl8pPr marR="0" lvl="7"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8pPr>
            <a:lvl9pPr marR="0" lvl="8"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9pPr>
          </a:lstStyle>
          <a:p>
            <a:r>
              <a:rPr lang="en-IE" sz="2800">
                <a:latin typeface="TyStencil Pro Medium" panose="02000605080000020003" pitchFamily="50" charset="0"/>
              </a:rPr>
              <a:t>Look &amp; Respond</a:t>
            </a:r>
            <a:br>
              <a:rPr lang="en-IE">
                <a:latin typeface="TyStencil Pro Medium" panose="02000605080000020003" pitchFamily="50" charset="0"/>
              </a:rPr>
            </a:br>
            <a:br>
              <a:rPr lang="en-IE">
                <a:latin typeface="TyStencil Pro Medium" panose="02000605080000020003" pitchFamily="50" charset="0"/>
              </a:rPr>
            </a:br>
            <a:endParaRPr lang="en-IE" sz="1200" dirty="0"/>
          </a:p>
        </p:txBody>
      </p:sp>
      <p:sp>
        <p:nvSpPr>
          <p:cNvPr id="8" name="TextBox 7">
            <a:extLst>
              <a:ext uri="{FF2B5EF4-FFF2-40B4-BE49-F238E27FC236}">
                <a16:creationId xmlns:a16="http://schemas.microsoft.com/office/drawing/2014/main" id="{18B739A9-396A-41F6-B9AF-09F8117BD0EA}"/>
              </a:ext>
            </a:extLst>
          </p:cNvPr>
          <p:cNvSpPr txBox="1"/>
          <p:nvPr/>
        </p:nvSpPr>
        <p:spPr>
          <a:xfrm>
            <a:off x="4922286" y="1187356"/>
            <a:ext cx="3784986" cy="2133918"/>
          </a:xfrm>
          <a:prstGeom prst="rect">
            <a:avLst/>
          </a:prstGeom>
          <a:noFill/>
        </p:spPr>
        <p:txBody>
          <a:bodyPr wrap="square" rtlCol="0">
            <a:spAutoFit/>
          </a:bodyPr>
          <a:lstStyle/>
          <a:p>
            <a:pPr marL="342900" indent="-342900">
              <a:spcAft>
                <a:spcPts val="200"/>
              </a:spcAft>
              <a:buFont typeface="Arial" panose="020B0604020202020204" pitchFamily="34" charset="0"/>
              <a:buChar char="•"/>
            </a:pPr>
            <a:r>
              <a:rPr lang="en-IE" sz="1400" dirty="0">
                <a:latin typeface="Open Sans" panose="020B0604020202020204" charset="0"/>
                <a:ea typeface="Open Sans" panose="020B0604020202020204" charset="0"/>
                <a:cs typeface="Open Sans" panose="020B0604020202020204" charset="0"/>
              </a:rPr>
              <a:t>What is man on the left doing? </a:t>
            </a:r>
          </a:p>
          <a:p>
            <a:pPr marL="342900" indent="-342900">
              <a:spcAft>
                <a:spcPts val="200"/>
              </a:spcAft>
              <a:buFont typeface="Arial" panose="020B0604020202020204" pitchFamily="34" charset="0"/>
              <a:buChar char="•"/>
            </a:pPr>
            <a:r>
              <a:rPr lang="en-IE" sz="1400" dirty="0">
                <a:latin typeface="Open Sans" panose="020B0604020202020204" charset="0"/>
                <a:ea typeface="Open Sans" panose="020B0604020202020204" charset="0"/>
                <a:cs typeface="Open Sans" panose="020B0604020202020204" charset="0"/>
              </a:rPr>
              <a:t>What do you think the soldiers are doing?</a:t>
            </a:r>
          </a:p>
          <a:p>
            <a:pPr marL="342900" indent="-342900">
              <a:spcAft>
                <a:spcPts val="200"/>
              </a:spcAft>
              <a:buFont typeface="Arial" panose="020B0604020202020204" pitchFamily="34" charset="0"/>
              <a:buChar char="•"/>
            </a:pPr>
            <a:r>
              <a:rPr lang="en-IE" sz="1400" dirty="0">
                <a:latin typeface="Open Sans" panose="020B0604020202020204" charset="0"/>
                <a:ea typeface="Open Sans" panose="020B0604020202020204" charset="0"/>
                <a:cs typeface="Open Sans" panose="020B0604020202020204" charset="0"/>
              </a:rPr>
              <a:t>What is the man with the bald head doing? </a:t>
            </a:r>
          </a:p>
          <a:p>
            <a:pPr marL="342900" indent="-342900">
              <a:spcAft>
                <a:spcPts val="200"/>
              </a:spcAft>
              <a:buFont typeface="Arial" panose="020B0604020202020204" pitchFamily="34" charset="0"/>
              <a:buChar char="•"/>
            </a:pPr>
            <a:r>
              <a:rPr lang="en-IE" sz="1400" dirty="0">
                <a:latin typeface="Open Sans" panose="020B0604020202020204" charset="0"/>
                <a:ea typeface="Open Sans" panose="020B0604020202020204" charset="0"/>
                <a:cs typeface="Open Sans" panose="020B0604020202020204" charset="0"/>
              </a:rPr>
              <a:t>What do you think the man in red and blue is doing? </a:t>
            </a:r>
          </a:p>
          <a:p>
            <a:pPr marL="342900" indent="-342900">
              <a:spcAft>
                <a:spcPts val="200"/>
              </a:spcAft>
              <a:buFont typeface="Arial" panose="020B0604020202020204" pitchFamily="34" charset="0"/>
              <a:buChar char="•"/>
            </a:pPr>
            <a:r>
              <a:rPr lang="en-IE" sz="1400" dirty="0">
                <a:latin typeface="Open Sans" panose="020B0604020202020204" charset="0"/>
                <a:ea typeface="Open Sans" panose="020B0604020202020204" charset="0"/>
                <a:cs typeface="Open Sans" panose="020B0604020202020204" charset="0"/>
              </a:rPr>
              <a:t>Look at the man on the right. </a:t>
            </a:r>
            <a:r>
              <a:rPr lang="en-IE" dirty="0">
                <a:latin typeface="Open Sans" panose="020B0604020202020204" charset="0"/>
                <a:ea typeface="Open Sans" panose="020B0604020202020204" charset="0"/>
                <a:cs typeface="Open Sans" panose="020B0604020202020204" charset="0"/>
              </a:rPr>
              <a:t>D</a:t>
            </a:r>
            <a:r>
              <a:rPr lang="en-IE" sz="1400" dirty="0">
                <a:latin typeface="Open Sans" panose="020B0604020202020204" charset="0"/>
                <a:ea typeface="Open Sans" panose="020B0604020202020204" charset="0"/>
                <a:cs typeface="Open Sans" panose="020B0604020202020204" charset="0"/>
              </a:rPr>
              <a:t>escribe his part in the picture? </a:t>
            </a:r>
          </a:p>
        </p:txBody>
      </p:sp>
    </p:spTree>
    <p:extLst>
      <p:ext uri="{BB962C8B-B14F-4D97-AF65-F5344CB8AC3E}">
        <p14:creationId xmlns:p14="http://schemas.microsoft.com/office/powerpoint/2010/main" val="3705122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D0D3D4"/>
        </a:solidFill>
        <a:effectLst/>
      </p:bgPr>
    </p:bg>
    <p:spTree>
      <p:nvGrpSpPr>
        <p:cNvPr id="1" name="Shape 106"/>
        <p:cNvGrpSpPr/>
        <p:nvPr/>
      </p:nvGrpSpPr>
      <p:grpSpPr>
        <a:xfrm>
          <a:off x="0" y="0"/>
          <a:ext cx="0" cy="0"/>
          <a:chOff x="0" y="0"/>
          <a:chExt cx="0" cy="0"/>
        </a:xfrm>
      </p:grpSpPr>
      <p:sp>
        <p:nvSpPr>
          <p:cNvPr id="111" name="Google Shape;111;p17"/>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solidFill>
                  <a:schemeClr val="bg2"/>
                </a:solidFill>
              </a:rPr>
              <a:t>9</a:t>
            </a:fld>
            <a:endParaRPr dirty="0">
              <a:solidFill>
                <a:schemeClr val="bg2"/>
              </a:solidFill>
            </a:endParaRPr>
          </a:p>
        </p:txBody>
      </p:sp>
      <p:pic>
        <p:nvPicPr>
          <p:cNvPr id="4" name="Picture 3" descr="Painting: The Taking of Christ">
            <a:extLst>
              <a:ext uri="{FF2B5EF4-FFF2-40B4-BE49-F238E27FC236}">
                <a16:creationId xmlns:a16="http://schemas.microsoft.com/office/drawing/2014/main" id="{F81EDC92-9A52-4386-885E-1CEA139DB760}"/>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5188" y="635105"/>
            <a:ext cx="4787255" cy="3741040"/>
          </a:xfrm>
          <a:prstGeom prst="rect">
            <a:avLst/>
          </a:prstGeom>
        </p:spPr>
      </p:pic>
      <p:sp>
        <p:nvSpPr>
          <p:cNvPr id="6" name="Google Shape;107;p17">
            <a:extLst>
              <a:ext uri="{FF2B5EF4-FFF2-40B4-BE49-F238E27FC236}">
                <a16:creationId xmlns:a16="http://schemas.microsoft.com/office/drawing/2014/main" id="{53E399CA-E614-4D4E-95E1-9F1E1FCD412B}"/>
              </a:ext>
            </a:extLst>
          </p:cNvPr>
          <p:cNvSpPr txBox="1">
            <a:spLocks/>
          </p:cNvSpPr>
          <p:nvPr/>
        </p:nvSpPr>
        <p:spPr>
          <a:xfrm>
            <a:off x="5036024" y="575950"/>
            <a:ext cx="3766782" cy="61140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3000"/>
              <a:buFont typeface="Open Sans"/>
              <a:buNone/>
              <a:defRPr sz="3000" b="1" i="0" u="none" strike="noStrike" cap="none">
                <a:solidFill>
                  <a:schemeClr val="dk2"/>
                </a:solidFill>
                <a:latin typeface="Open Sans"/>
                <a:ea typeface="Open Sans"/>
                <a:cs typeface="Open Sans"/>
                <a:sym typeface="Open Sans"/>
              </a:defRPr>
            </a:lvl1pPr>
            <a:lvl2pPr marR="0" lvl="1"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2pPr>
            <a:lvl3pPr marR="0" lvl="2"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3pPr>
            <a:lvl4pPr marR="0" lvl="3"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4pPr>
            <a:lvl5pPr marR="0" lvl="4"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5pPr>
            <a:lvl6pPr marR="0" lvl="5"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6pPr>
            <a:lvl7pPr marR="0" lvl="6"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7pPr>
            <a:lvl8pPr marR="0" lvl="7"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8pPr>
            <a:lvl9pPr marR="0" lvl="8"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9pPr>
          </a:lstStyle>
          <a:p>
            <a:r>
              <a:rPr lang="en-IE" sz="2800">
                <a:latin typeface="TyStencil Pro Medium" panose="02000605080000020003" pitchFamily="50" charset="0"/>
              </a:rPr>
              <a:t>Look &amp; Respond</a:t>
            </a:r>
            <a:br>
              <a:rPr lang="en-IE">
                <a:latin typeface="TyStencil Pro Medium" panose="02000605080000020003" pitchFamily="50" charset="0"/>
              </a:rPr>
            </a:br>
            <a:br>
              <a:rPr lang="en-IE">
                <a:latin typeface="TyStencil Pro Medium" panose="02000605080000020003" pitchFamily="50" charset="0"/>
              </a:rPr>
            </a:br>
            <a:endParaRPr lang="en-IE" sz="1200" dirty="0"/>
          </a:p>
        </p:txBody>
      </p:sp>
      <p:sp>
        <p:nvSpPr>
          <p:cNvPr id="8" name="TextBox 7">
            <a:extLst>
              <a:ext uri="{FF2B5EF4-FFF2-40B4-BE49-F238E27FC236}">
                <a16:creationId xmlns:a16="http://schemas.microsoft.com/office/drawing/2014/main" id="{18B739A9-396A-41F6-B9AF-09F8117BD0EA}"/>
              </a:ext>
            </a:extLst>
          </p:cNvPr>
          <p:cNvSpPr txBox="1"/>
          <p:nvPr/>
        </p:nvSpPr>
        <p:spPr>
          <a:xfrm>
            <a:off x="4922286" y="1187356"/>
            <a:ext cx="3784986" cy="2831544"/>
          </a:xfrm>
          <a:prstGeom prst="rect">
            <a:avLst/>
          </a:prstGeom>
          <a:noFill/>
        </p:spPr>
        <p:txBody>
          <a:bodyPr wrap="square" rtlCol="0">
            <a:spAutoFit/>
          </a:bodyPr>
          <a:lstStyle/>
          <a:p>
            <a:pPr marL="342900" indent="-342900">
              <a:spcAft>
                <a:spcPts val="200"/>
              </a:spcAft>
              <a:buFont typeface="Arial" panose="020B0604020202020204" pitchFamily="34" charset="0"/>
              <a:buChar char="•"/>
            </a:pPr>
            <a:r>
              <a:rPr lang="en-IE" sz="1400" dirty="0">
                <a:latin typeface="Open Sans" panose="020B0604020202020204" charset="0"/>
                <a:ea typeface="Open Sans" panose="020B0604020202020204" charset="0"/>
                <a:cs typeface="Open Sans" panose="020B0604020202020204" charset="0"/>
              </a:rPr>
              <a:t>What colours do you see?</a:t>
            </a:r>
          </a:p>
          <a:p>
            <a:pPr marL="342900" indent="-342900">
              <a:spcAft>
                <a:spcPts val="200"/>
              </a:spcAft>
              <a:buFont typeface="Arial" panose="020B0604020202020204" pitchFamily="34" charset="0"/>
              <a:buChar char="•"/>
            </a:pPr>
            <a:r>
              <a:rPr lang="en-IE" sz="1400" dirty="0">
                <a:latin typeface="Open Sans" panose="020B0604020202020204" charset="0"/>
                <a:ea typeface="Open Sans" panose="020B0604020202020204" charset="0"/>
                <a:cs typeface="Open Sans" panose="020B0604020202020204" charset="0"/>
              </a:rPr>
              <a:t>Where are the lightest parts of the picture? </a:t>
            </a:r>
          </a:p>
          <a:p>
            <a:pPr marL="342900" indent="-342900">
              <a:spcAft>
                <a:spcPts val="200"/>
              </a:spcAft>
              <a:buFont typeface="Arial" panose="020B0604020202020204" pitchFamily="34" charset="0"/>
              <a:buChar char="•"/>
            </a:pPr>
            <a:r>
              <a:rPr lang="en-IE" sz="1400" dirty="0">
                <a:latin typeface="Open Sans" panose="020B0604020202020204" charset="0"/>
                <a:ea typeface="Open Sans" panose="020B0604020202020204" charset="0"/>
                <a:cs typeface="Open Sans" panose="020B0604020202020204" charset="0"/>
              </a:rPr>
              <a:t>Where are the darkest parts? </a:t>
            </a:r>
          </a:p>
          <a:p>
            <a:pPr marL="342900" indent="-342900">
              <a:spcAft>
                <a:spcPts val="200"/>
              </a:spcAft>
              <a:buFont typeface="Arial" panose="020B0604020202020204" pitchFamily="34" charset="0"/>
              <a:buChar char="•"/>
            </a:pPr>
            <a:r>
              <a:rPr lang="en-IE" sz="1400" dirty="0">
                <a:latin typeface="Open Sans" panose="020B0604020202020204" charset="0"/>
                <a:ea typeface="Open Sans" panose="020B0604020202020204" charset="0"/>
                <a:cs typeface="Open Sans" panose="020B0604020202020204" charset="0"/>
              </a:rPr>
              <a:t>Does this picture look realistic? </a:t>
            </a:r>
          </a:p>
          <a:p>
            <a:pPr marL="342900" indent="-342900">
              <a:spcAft>
                <a:spcPts val="200"/>
              </a:spcAft>
              <a:buFont typeface="Arial" panose="020B0604020202020204" pitchFamily="34" charset="0"/>
              <a:buChar char="•"/>
            </a:pPr>
            <a:r>
              <a:rPr lang="en-IE" sz="1400" dirty="0">
                <a:latin typeface="Open Sans" panose="020B0604020202020204" charset="0"/>
                <a:ea typeface="Open Sans" panose="020B0604020202020204" charset="0"/>
                <a:cs typeface="Open Sans" panose="020B0604020202020204" charset="0"/>
              </a:rPr>
              <a:t>How does the painter make it look realistic? </a:t>
            </a:r>
          </a:p>
          <a:p>
            <a:pPr marL="342900" indent="-342900">
              <a:spcAft>
                <a:spcPts val="200"/>
              </a:spcAft>
              <a:buFont typeface="Arial" panose="020B0604020202020204" pitchFamily="34" charset="0"/>
              <a:buChar char="•"/>
            </a:pPr>
            <a:r>
              <a:rPr lang="en-IE" sz="1400" dirty="0">
                <a:latin typeface="Open Sans" panose="020B0604020202020204" charset="0"/>
                <a:ea typeface="Open Sans" panose="020B0604020202020204" charset="0"/>
                <a:cs typeface="Open Sans" panose="020B0604020202020204" charset="0"/>
              </a:rPr>
              <a:t>How does the artist use line and shades of colour to make the clothes look realistic? </a:t>
            </a:r>
          </a:p>
          <a:p>
            <a:pPr marL="342900" indent="-342900">
              <a:spcAft>
                <a:spcPts val="200"/>
              </a:spcAft>
              <a:buFont typeface="Arial" panose="020B0604020202020204" pitchFamily="34" charset="0"/>
              <a:buChar char="•"/>
            </a:pPr>
            <a:r>
              <a:rPr lang="en-IE" sz="1400" dirty="0">
                <a:latin typeface="Open Sans" panose="020B0604020202020204" charset="0"/>
                <a:ea typeface="Open Sans" panose="020B0604020202020204" charset="0"/>
                <a:cs typeface="Open Sans" panose="020B0604020202020204" charset="0"/>
              </a:rPr>
              <a:t>How does the painter make the guards’ armour look realistic? </a:t>
            </a:r>
          </a:p>
        </p:txBody>
      </p:sp>
    </p:spTree>
    <p:extLst>
      <p:ext uri="{BB962C8B-B14F-4D97-AF65-F5344CB8AC3E}">
        <p14:creationId xmlns:p14="http://schemas.microsoft.com/office/powerpoint/2010/main" val="1979034747"/>
      </p:ext>
    </p:extLst>
  </p:cSld>
  <p:clrMapOvr>
    <a:masterClrMapping/>
  </p:clrMapOvr>
</p:sld>
</file>

<file path=ppt/theme/theme1.xml><?xml version="1.0" encoding="utf-8"?>
<a:theme xmlns:a="http://schemas.openxmlformats.org/drawingml/2006/main" name="Swiss">
  <a:themeElements>
    <a:clrScheme name="Swiss">
      <a:dk1>
        <a:srgbClr val="DC4405"/>
      </a:dk1>
      <a:lt1>
        <a:srgbClr val="FFFFFF"/>
      </a:lt1>
      <a:dk2>
        <a:srgbClr val="000000"/>
      </a:dk2>
      <a:lt2>
        <a:srgbClr val="757575"/>
      </a:lt2>
      <a:accent1>
        <a:srgbClr val="01579B"/>
      </a:accent1>
      <a:accent2>
        <a:srgbClr val="27C7BD"/>
      </a:accent2>
      <a:accent3>
        <a:srgbClr val="0099E8"/>
      </a:accent3>
      <a:accent4>
        <a:srgbClr val="51B9A3"/>
      </a:accent4>
      <a:accent5>
        <a:srgbClr val="FB8C00"/>
      </a:accent5>
      <a:accent6>
        <a:srgbClr val="FFAE88"/>
      </a:accent6>
      <a:hlink>
        <a:srgbClr val="0277BD"/>
      </a:hlink>
      <a:folHlink>
        <a:srgbClr val="0277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6977</TotalTime>
  <Words>2207</Words>
  <Application>Microsoft Office PowerPoint</Application>
  <PresentationFormat>On-screen Show (16:9)</PresentationFormat>
  <Paragraphs>320</Paragraphs>
  <Slides>24</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Open Sans</vt:lpstr>
      <vt:lpstr>Courier New</vt:lpstr>
      <vt:lpstr>Raleway</vt:lpstr>
      <vt:lpstr>Arial</vt:lpstr>
      <vt:lpstr>TyStencil Pro Medium</vt:lpstr>
      <vt:lpstr>Lato</vt:lpstr>
      <vt:lpstr>Swiss</vt:lpstr>
      <vt:lpstr>Learning Through Art: Primary Language Resource Pack </vt:lpstr>
      <vt:lpstr>Introduction</vt:lpstr>
      <vt:lpstr>How to use this resource</vt:lpstr>
      <vt:lpstr>Learning Objectives</vt:lpstr>
      <vt:lpstr>The Workshop  Also available as an adaptable PowerPoint slideshow</vt:lpstr>
      <vt:lpstr>The Taking of Christ, 1602  Michelangelo Merisi da Caravaggio (1571-1610)  On indefinite loan to the National Gallery of Ireland from the Jesuit Community, Leeson St., Dublin who acknowledge the kind generosity of the late Dr. Marie Lea-Wilson, 1992. Photo © National Gallery of Ireland.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Additional Activities </vt:lpstr>
      <vt:lpstr>Resources</vt:lpstr>
      <vt:lpstr>Worksheets  These are also available as downloadable Word documents</vt:lpstr>
      <vt:lpstr>Conscience Alley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Resources for schools</dc:title>
  <dc:creator>Catherine O'Donnell</dc:creator>
  <cp:lastModifiedBy>Catherine O'Donnell</cp:lastModifiedBy>
  <cp:revision>148</cp:revision>
  <dcterms:modified xsi:type="dcterms:W3CDTF">2021-08-24T06:59:22Z</dcterms:modified>
</cp:coreProperties>
</file>