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337" r:id="rId3"/>
    <p:sldId id="282" r:id="rId4"/>
    <p:sldId id="336" r:id="rId5"/>
    <p:sldId id="338" r:id="rId6"/>
    <p:sldId id="260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1" r:id="rId16"/>
    <p:sldId id="339" r:id="rId17"/>
    <p:sldId id="332" r:id="rId18"/>
    <p:sldId id="333" r:id="rId19"/>
    <p:sldId id="334" r:id="rId20"/>
    <p:sldId id="268" r:id="rId21"/>
    <p:sldId id="271" r:id="rId22"/>
    <p:sldId id="270" r:id="rId23"/>
    <p:sldId id="269" r:id="rId24"/>
    <p:sldId id="272" r:id="rId25"/>
    <p:sldId id="320" r:id="rId26"/>
  </p:sldIdLst>
  <p:sldSz cx="9144000" cy="5143500" type="screen16x9"/>
  <p:notesSz cx="6858000" cy="9144000"/>
  <p:embeddedFontLst>
    <p:embeddedFont>
      <p:font typeface="Lato" panose="020B0604020202020204" charset="0"/>
      <p:regular r:id="rId28"/>
      <p:bold r:id="rId29"/>
      <p:italic r:id="rId30"/>
      <p:boldItalic r:id="rId31"/>
    </p:embeddedFont>
    <p:embeddedFont>
      <p:font typeface="Open Sans" panose="020B0606030504020204" pitchFamily="34" charset="0"/>
      <p:regular r:id="rId32"/>
      <p:bold r:id="rId33"/>
      <p:italic r:id="rId34"/>
      <p:boldItalic r:id="rId35"/>
    </p:embeddedFont>
    <p:embeddedFont>
      <p:font typeface="Raleway" panose="020B0604020202020204" charset="0"/>
      <p:regular r:id="rId36"/>
      <p:bold r:id="rId37"/>
      <p:italic r:id="rId38"/>
      <p:boldItalic r:id="rId39"/>
    </p:embeddedFont>
    <p:embeddedFont>
      <p:font typeface="TyStencil Pro Medium" panose="02000605080000020003" pitchFamily="50" charset="0"/>
      <p:regular r:id="rId4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35">
          <p15:clr>
            <a:srgbClr val="9AA0A6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 Drinane" initials="KD" lastIdx="6" clrIdx="0">
    <p:extLst>
      <p:ext uri="{19B8F6BF-5375-455C-9EA6-DF929625EA0E}">
        <p15:presenceInfo xmlns:p15="http://schemas.microsoft.com/office/powerpoint/2012/main" userId="S-1-5-21-1798132097-45760540-281947949-60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3E"/>
    <a:srgbClr val="D0D3D4"/>
    <a:srgbClr val="F3EA5D"/>
    <a:srgbClr val="00AB8E"/>
    <a:srgbClr val="54585A"/>
    <a:srgbClr val="F3FF99"/>
    <a:srgbClr val="FFFF99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25E443-DE7F-46F3-AF49-1518365CEF84}" v="3" dt="2021-08-24T06:58:48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694"/>
  </p:normalViewPr>
  <p:slideViewPr>
    <p:cSldViewPr snapToGrid="0">
      <p:cViewPr varScale="1">
        <p:scale>
          <a:sx n="69" d="100"/>
          <a:sy n="69" d="100"/>
        </p:scale>
        <p:origin x="78" y="408"/>
      </p:cViewPr>
      <p:guideLst>
        <p:guide orient="horz" pos="2304"/>
        <p:guide pos="2880"/>
        <p:guide orient="horz" pos="2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2.fntdata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font" Target="fonts/font10.fntdata"/><Relationship Id="rId40" Type="http://schemas.openxmlformats.org/officeDocument/2006/relationships/font" Target="fonts/font13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font" Target="fonts/font11.fntdata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O'Donnell" userId="d8e235cc0a76fd7b" providerId="LiveId" clId="{2225E443-DE7F-46F3-AF49-1518365CEF84}"/>
    <pc:docChg chg="undo custSel addSld modSld">
      <pc:chgData name="Catherine O'Donnell" userId="d8e235cc0a76fd7b" providerId="LiveId" clId="{2225E443-DE7F-46F3-AF49-1518365CEF84}" dt="2021-08-24T06:34:39.153" v="362" actId="20577"/>
      <pc:docMkLst>
        <pc:docMk/>
      </pc:docMkLst>
      <pc:sldChg chg="modSp mod">
        <pc:chgData name="Catherine O'Donnell" userId="d8e235cc0a76fd7b" providerId="LiveId" clId="{2225E443-DE7F-46F3-AF49-1518365CEF84}" dt="2021-08-24T05:57:34.017" v="2" actId="14100"/>
        <pc:sldMkLst>
          <pc:docMk/>
          <pc:sldMk cId="0" sldId="256"/>
        </pc:sldMkLst>
        <pc:spChg chg="mod">
          <ac:chgData name="Catherine O'Donnell" userId="d8e235cc0a76fd7b" providerId="LiveId" clId="{2225E443-DE7F-46F3-AF49-1518365CEF84}" dt="2021-08-24T05:57:34.017" v="2" actId="14100"/>
          <ac:spMkLst>
            <pc:docMk/>
            <pc:sldMk cId="0" sldId="256"/>
            <ac:spMk id="68" creationId="{00000000-0000-0000-0000-000000000000}"/>
          </ac:spMkLst>
        </pc:spChg>
      </pc:sldChg>
      <pc:sldChg chg="modSp mod">
        <pc:chgData name="Catherine O'Donnell" userId="d8e235cc0a76fd7b" providerId="LiveId" clId="{2225E443-DE7F-46F3-AF49-1518365CEF84}" dt="2021-08-24T06:10:00.177" v="262" actId="2711"/>
        <pc:sldMkLst>
          <pc:docMk/>
          <pc:sldMk cId="0" sldId="260"/>
        </pc:sldMkLst>
        <pc:spChg chg="mod">
          <ac:chgData name="Catherine O'Donnell" userId="d8e235cc0a76fd7b" providerId="LiveId" clId="{2225E443-DE7F-46F3-AF49-1518365CEF84}" dt="2021-08-24T06:10:00.177" v="262" actId="2711"/>
          <ac:spMkLst>
            <pc:docMk/>
            <pc:sldMk cId="0" sldId="260"/>
            <ac:spMk id="107" creationId="{00000000-0000-0000-0000-000000000000}"/>
          </ac:spMkLst>
        </pc:spChg>
        <pc:picChg chg="mod">
          <ac:chgData name="Catherine O'Donnell" userId="d8e235cc0a76fd7b" providerId="LiveId" clId="{2225E443-DE7F-46F3-AF49-1518365CEF84}" dt="2021-08-24T06:09:38.260" v="259" actId="962"/>
          <ac:picMkLst>
            <pc:docMk/>
            <pc:sldMk cId="0" sldId="260"/>
            <ac:picMk id="4" creationId="{F81EDC92-9A52-4386-885E-1CEA139DB760}"/>
          </ac:picMkLst>
        </pc:picChg>
      </pc:sldChg>
      <pc:sldChg chg="modSp mod">
        <pc:chgData name="Catherine O'Donnell" userId="d8e235cc0a76fd7b" providerId="LiveId" clId="{2225E443-DE7F-46F3-AF49-1518365CEF84}" dt="2021-08-24T06:18:32.991" v="333" actId="2711"/>
        <pc:sldMkLst>
          <pc:docMk/>
          <pc:sldMk cId="4116535422" sldId="268"/>
        </pc:sldMkLst>
        <pc:spChg chg="mod">
          <ac:chgData name="Catherine O'Donnell" userId="d8e235cc0a76fd7b" providerId="LiveId" clId="{2225E443-DE7F-46F3-AF49-1518365CEF84}" dt="2021-08-24T06:18:14.076" v="330" actId="2711"/>
          <ac:spMkLst>
            <pc:docMk/>
            <pc:sldMk cId="4116535422" sldId="268"/>
            <ac:spMk id="3" creationId="{E4E95FA3-2DAB-43A3-8CD9-9343EF94AD57}"/>
          </ac:spMkLst>
        </pc:spChg>
        <pc:graphicFrameChg chg="mod modGraphic">
          <ac:chgData name="Catherine O'Donnell" userId="d8e235cc0a76fd7b" providerId="LiveId" clId="{2225E443-DE7F-46F3-AF49-1518365CEF84}" dt="2021-08-24T06:18:32.991" v="333" actId="2711"/>
          <ac:graphicFrameMkLst>
            <pc:docMk/>
            <pc:sldMk cId="4116535422" sldId="268"/>
            <ac:graphicFrameMk id="4" creationId="{9B59D094-EF36-42D1-AE95-91E1CD40F123}"/>
          </ac:graphicFrameMkLst>
        </pc:graphicFrameChg>
      </pc:sldChg>
      <pc:sldChg chg="modSp mod">
        <pc:chgData name="Catherine O'Donnell" userId="d8e235cc0a76fd7b" providerId="LiveId" clId="{2225E443-DE7F-46F3-AF49-1518365CEF84}" dt="2021-08-24T06:19:30.156" v="339" actId="2711"/>
        <pc:sldMkLst>
          <pc:docMk/>
          <pc:sldMk cId="3644962571" sldId="269"/>
        </pc:sldMkLst>
        <pc:spChg chg="mod">
          <ac:chgData name="Catherine O'Donnell" userId="d8e235cc0a76fd7b" providerId="LiveId" clId="{2225E443-DE7F-46F3-AF49-1518365CEF84}" dt="2021-08-24T06:19:30.156" v="339" actId="2711"/>
          <ac:spMkLst>
            <pc:docMk/>
            <pc:sldMk cId="3644962571" sldId="269"/>
            <ac:spMk id="4" creationId="{EEC14996-2BBD-4F1C-A11E-D836514CBE50}"/>
          </ac:spMkLst>
        </pc:spChg>
      </pc:sldChg>
      <pc:sldChg chg="modSp mod">
        <pc:chgData name="Catherine O'Donnell" userId="d8e235cc0a76fd7b" providerId="LiveId" clId="{2225E443-DE7F-46F3-AF49-1518365CEF84}" dt="2021-08-24T06:19:19.688" v="338" actId="2711"/>
        <pc:sldMkLst>
          <pc:docMk/>
          <pc:sldMk cId="3014882632" sldId="270"/>
        </pc:sldMkLst>
        <pc:spChg chg="mod">
          <ac:chgData name="Catherine O'Donnell" userId="d8e235cc0a76fd7b" providerId="LiveId" clId="{2225E443-DE7F-46F3-AF49-1518365CEF84}" dt="2021-08-24T06:19:10.219" v="337" actId="2711"/>
          <ac:spMkLst>
            <pc:docMk/>
            <pc:sldMk cId="3014882632" sldId="270"/>
            <ac:spMk id="5" creationId="{CBD1AC55-634A-4E81-B8E0-E62B27713CDE}"/>
          </ac:spMkLst>
        </pc:spChg>
        <pc:graphicFrameChg chg="modGraphic">
          <ac:chgData name="Catherine O'Donnell" userId="d8e235cc0a76fd7b" providerId="LiveId" clId="{2225E443-DE7F-46F3-AF49-1518365CEF84}" dt="2021-08-24T06:19:19.688" v="338" actId="2711"/>
          <ac:graphicFrameMkLst>
            <pc:docMk/>
            <pc:sldMk cId="3014882632" sldId="270"/>
            <ac:graphicFrameMk id="6" creationId="{1D98CCF5-FF08-4198-8023-344A83502880}"/>
          </ac:graphicFrameMkLst>
        </pc:graphicFrameChg>
      </pc:sldChg>
      <pc:sldChg chg="modSp mod">
        <pc:chgData name="Catherine O'Donnell" userId="d8e235cc0a76fd7b" providerId="LiveId" clId="{2225E443-DE7F-46F3-AF49-1518365CEF84}" dt="2021-08-24T06:19:00.996" v="336" actId="2711"/>
        <pc:sldMkLst>
          <pc:docMk/>
          <pc:sldMk cId="2009997299" sldId="271"/>
        </pc:sldMkLst>
        <pc:spChg chg="mod">
          <ac:chgData name="Catherine O'Donnell" userId="d8e235cc0a76fd7b" providerId="LiveId" clId="{2225E443-DE7F-46F3-AF49-1518365CEF84}" dt="2021-08-24T06:18:46.725" v="334" actId="2711"/>
          <ac:spMkLst>
            <pc:docMk/>
            <pc:sldMk cId="2009997299" sldId="271"/>
            <ac:spMk id="3" creationId="{E4E95FA3-2DAB-43A3-8CD9-9343EF94AD57}"/>
          </ac:spMkLst>
        </pc:spChg>
        <pc:graphicFrameChg chg="mod modGraphic">
          <ac:chgData name="Catherine O'Donnell" userId="d8e235cc0a76fd7b" providerId="LiveId" clId="{2225E443-DE7F-46F3-AF49-1518365CEF84}" dt="2021-08-24T06:19:00.996" v="336" actId="2711"/>
          <ac:graphicFrameMkLst>
            <pc:docMk/>
            <pc:sldMk cId="2009997299" sldId="271"/>
            <ac:graphicFrameMk id="2" creationId="{A1EB4F69-3FAF-439D-A0EE-980D39668A70}"/>
          </ac:graphicFrameMkLst>
        </pc:graphicFrameChg>
      </pc:sldChg>
      <pc:sldChg chg="modSp mod">
        <pc:chgData name="Catherine O'Donnell" userId="d8e235cc0a76fd7b" providerId="LiveId" clId="{2225E443-DE7F-46F3-AF49-1518365CEF84}" dt="2021-08-24T06:21:03.081" v="352" actId="2711"/>
        <pc:sldMkLst>
          <pc:docMk/>
          <pc:sldMk cId="2062587177" sldId="272"/>
        </pc:sldMkLst>
        <pc:spChg chg="mod">
          <ac:chgData name="Catherine O'Donnell" userId="d8e235cc0a76fd7b" providerId="LiveId" clId="{2225E443-DE7F-46F3-AF49-1518365CEF84}" dt="2021-08-24T06:19:56.187" v="340" actId="2711"/>
          <ac:spMkLst>
            <pc:docMk/>
            <pc:sldMk cId="2062587177" sldId="272"/>
            <ac:spMk id="3" creationId="{AB7FCCBE-D55B-4E51-8FA2-BEEF3312BBA8}"/>
          </ac:spMkLst>
        </pc:spChg>
        <pc:spChg chg="mod">
          <ac:chgData name="Catherine O'Donnell" userId="d8e235cc0a76fd7b" providerId="LiveId" clId="{2225E443-DE7F-46F3-AF49-1518365CEF84}" dt="2021-08-24T06:20:39.431" v="348" actId="2711"/>
          <ac:spMkLst>
            <pc:docMk/>
            <pc:sldMk cId="2062587177" sldId="272"/>
            <ac:spMk id="6" creationId="{E0E3517C-710F-423B-A9A1-2F0A2122CB2D}"/>
          </ac:spMkLst>
        </pc:spChg>
        <pc:spChg chg="mod">
          <ac:chgData name="Catherine O'Donnell" userId="d8e235cc0a76fd7b" providerId="LiveId" clId="{2225E443-DE7F-46F3-AF49-1518365CEF84}" dt="2021-08-24T06:21:03.081" v="352" actId="2711"/>
          <ac:spMkLst>
            <pc:docMk/>
            <pc:sldMk cId="2062587177" sldId="272"/>
            <ac:spMk id="9" creationId="{EB92E36F-BB55-466E-A577-3DFC0A415950}"/>
          </ac:spMkLst>
        </pc:spChg>
        <pc:spChg chg="mod">
          <ac:chgData name="Catherine O'Donnell" userId="d8e235cc0a76fd7b" providerId="LiveId" clId="{2225E443-DE7F-46F3-AF49-1518365CEF84}" dt="2021-08-24T06:20:28.871" v="346" actId="20577"/>
          <ac:spMkLst>
            <pc:docMk/>
            <pc:sldMk cId="2062587177" sldId="272"/>
            <ac:spMk id="11" creationId="{D77985C7-1D07-4BAA-AE51-7D006479F93F}"/>
          </ac:spMkLst>
        </pc:spChg>
        <pc:graphicFrameChg chg="modGraphic">
          <ac:chgData name="Catherine O'Donnell" userId="d8e235cc0a76fd7b" providerId="LiveId" clId="{2225E443-DE7F-46F3-AF49-1518365CEF84}" dt="2021-08-24T06:20:33.097" v="347" actId="20577"/>
          <ac:graphicFrameMkLst>
            <pc:docMk/>
            <pc:sldMk cId="2062587177" sldId="272"/>
            <ac:graphicFrameMk id="8" creationId="{BDE8FA83-2744-4132-AD8E-B4C2E659176A}"/>
          </ac:graphicFrameMkLst>
        </pc:graphicFrameChg>
      </pc:sldChg>
      <pc:sldChg chg="modSp mod">
        <pc:chgData name="Catherine O'Donnell" userId="d8e235cc0a76fd7b" providerId="LiveId" clId="{2225E443-DE7F-46F3-AF49-1518365CEF84}" dt="2021-08-24T06:07:13.803" v="230" actId="2711"/>
        <pc:sldMkLst>
          <pc:docMk/>
          <pc:sldMk cId="1449454089" sldId="282"/>
        </pc:sldMkLst>
        <pc:spChg chg="mod">
          <ac:chgData name="Catherine O'Donnell" userId="d8e235cc0a76fd7b" providerId="LiveId" clId="{2225E443-DE7F-46F3-AF49-1518365CEF84}" dt="2021-08-24T06:07:13.803" v="230" actId="2711"/>
          <ac:spMkLst>
            <pc:docMk/>
            <pc:sldMk cId="1449454089" sldId="282"/>
            <ac:spMk id="3" creationId="{7F907DF6-B766-4165-980B-672ECACF2256}"/>
          </ac:spMkLst>
        </pc:spChg>
        <pc:spChg chg="mod">
          <ac:chgData name="Catherine O'Donnell" userId="d8e235cc0a76fd7b" providerId="LiveId" clId="{2225E443-DE7F-46F3-AF49-1518365CEF84}" dt="2021-08-24T06:07:00.263" v="228" actId="2711"/>
          <ac:spMkLst>
            <pc:docMk/>
            <pc:sldMk cId="1449454089" sldId="282"/>
            <ac:spMk id="75" creationId="{00000000-0000-0000-0000-000000000000}"/>
          </ac:spMkLst>
        </pc:spChg>
        <pc:spChg chg="mod">
          <ac:chgData name="Catherine O'Donnell" userId="d8e235cc0a76fd7b" providerId="LiveId" clId="{2225E443-DE7F-46F3-AF49-1518365CEF84}" dt="2021-08-24T06:07:06.413" v="229" actId="2711"/>
          <ac:spMkLst>
            <pc:docMk/>
            <pc:sldMk cId="1449454089" sldId="282"/>
            <ac:spMk id="76" creationId="{00000000-0000-0000-0000-000000000000}"/>
          </ac:spMkLst>
        </pc:spChg>
      </pc:sldChg>
      <pc:sldChg chg="modSp mod">
        <pc:chgData name="Catherine O'Donnell" userId="d8e235cc0a76fd7b" providerId="LiveId" clId="{2225E443-DE7F-46F3-AF49-1518365CEF84}" dt="2021-08-24T06:21:38.800" v="356" actId="2711"/>
        <pc:sldMkLst>
          <pc:docMk/>
          <pc:sldMk cId="2044618950" sldId="320"/>
        </pc:sldMkLst>
        <pc:spChg chg="mod">
          <ac:chgData name="Catherine O'Donnell" userId="d8e235cc0a76fd7b" providerId="LiveId" clId="{2225E443-DE7F-46F3-AF49-1518365CEF84}" dt="2021-08-24T06:21:32.558" v="355" actId="255"/>
          <ac:spMkLst>
            <pc:docMk/>
            <pc:sldMk cId="2044618950" sldId="320"/>
            <ac:spMk id="8" creationId="{BADC425C-91D0-49EC-95E8-C921B52C0B6B}"/>
          </ac:spMkLst>
        </pc:spChg>
        <pc:spChg chg="mod">
          <ac:chgData name="Catherine O'Donnell" userId="d8e235cc0a76fd7b" providerId="LiveId" clId="{2225E443-DE7F-46F3-AF49-1518365CEF84}" dt="2021-08-24T06:21:38.800" v="356" actId="2711"/>
          <ac:spMkLst>
            <pc:docMk/>
            <pc:sldMk cId="2044618950" sldId="320"/>
            <ac:spMk id="9" creationId="{CDAF9AD7-C4AF-4BDB-897F-BBEAEE4CB2EC}"/>
          </ac:spMkLst>
        </pc:spChg>
      </pc:sldChg>
      <pc:sldChg chg="modSp mod">
        <pc:chgData name="Catherine O'Donnell" userId="d8e235cc0a76fd7b" providerId="LiveId" clId="{2225E443-DE7F-46F3-AF49-1518365CEF84}" dt="2021-08-24T06:10:55.596" v="273" actId="20577"/>
        <pc:sldMkLst>
          <pc:docMk/>
          <pc:sldMk cId="58568215" sldId="322"/>
        </pc:sldMkLst>
        <pc:spChg chg="mod">
          <ac:chgData name="Catherine O'Donnell" userId="d8e235cc0a76fd7b" providerId="LiveId" clId="{2225E443-DE7F-46F3-AF49-1518365CEF84}" dt="2021-08-24T06:10:21.246" v="265" actId="14100"/>
          <ac:spMkLst>
            <pc:docMk/>
            <pc:sldMk cId="58568215" sldId="322"/>
            <ac:spMk id="6" creationId="{53E399CA-E614-4D4E-95E1-9F1E1FCD412B}"/>
          </ac:spMkLst>
        </pc:spChg>
        <pc:spChg chg="mod">
          <ac:chgData name="Catherine O'Donnell" userId="d8e235cc0a76fd7b" providerId="LiveId" clId="{2225E443-DE7F-46F3-AF49-1518365CEF84}" dt="2021-08-24T06:10:55.596" v="273" actId="20577"/>
          <ac:spMkLst>
            <pc:docMk/>
            <pc:sldMk cId="58568215" sldId="322"/>
            <ac:spMk id="8" creationId="{18B739A9-396A-41F6-B9AF-09F8117BD0EA}"/>
          </ac:spMkLst>
        </pc:spChg>
        <pc:picChg chg="mod">
          <ac:chgData name="Catherine O'Donnell" userId="d8e235cc0a76fd7b" providerId="LiveId" clId="{2225E443-DE7F-46F3-AF49-1518365CEF84}" dt="2021-08-24T06:08:35.630" v="242" actId="962"/>
          <ac:picMkLst>
            <pc:docMk/>
            <pc:sldMk cId="58568215" sldId="322"/>
            <ac:picMk id="4" creationId="{F81EDC92-9A52-4386-885E-1CEA139DB760}"/>
          </ac:picMkLst>
        </pc:picChg>
      </pc:sldChg>
      <pc:sldChg chg="modSp mod">
        <pc:chgData name="Catherine O'Donnell" userId="d8e235cc0a76fd7b" providerId="LiveId" clId="{2225E443-DE7F-46F3-AF49-1518365CEF84}" dt="2021-08-24T06:11:23.661" v="277" actId="2711"/>
        <pc:sldMkLst>
          <pc:docMk/>
          <pc:sldMk cId="3705122261" sldId="323"/>
        </pc:sldMkLst>
        <pc:spChg chg="mod">
          <ac:chgData name="Catherine O'Donnell" userId="d8e235cc0a76fd7b" providerId="LiveId" clId="{2225E443-DE7F-46F3-AF49-1518365CEF84}" dt="2021-08-24T06:11:11.257" v="275" actId="255"/>
          <ac:spMkLst>
            <pc:docMk/>
            <pc:sldMk cId="3705122261" sldId="323"/>
            <ac:spMk id="6" creationId="{53E399CA-E614-4D4E-95E1-9F1E1FCD412B}"/>
          </ac:spMkLst>
        </pc:spChg>
        <pc:spChg chg="mod">
          <ac:chgData name="Catherine O'Donnell" userId="d8e235cc0a76fd7b" providerId="LiveId" clId="{2225E443-DE7F-46F3-AF49-1518365CEF84}" dt="2021-08-24T06:11:23.661" v="277" actId="2711"/>
          <ac:spMkLst>
            <pc:docMk/>
            <pc:sldMk cId="3705122261" sldId="323"/>
            <ac:spMk id="8" creationId="{18B739A9-396A-41F6-B9AF-09F8117BD0EA}"/>
          </ac:spMkLst>
        </pc:spChg>
        <pc:picChg chg="mod">
          <ac:chgData name="Catherine O'Donnell" userId="d8e235cc0a76fd7b" providerId="LiveId" clId="{2225E443-DE7F-46F3-AF49-1518365CEF84}" dt="2021-08-24T06:08:40.108" v="244" actId="962"/>
          <ac:picMkLst>
            <pc:docMk/>
            <pc:sldMk cId="3705122261" sldId="323"/>
            <ac:picMk id="4" creationId="{F81EDC92-9A52-4386-885E-1CEA139DB760}"/>
          </ac:picMkLst>
        </pc:picChg>
      </pc:sldChg>
      <pc:sldChg chg="modSp mod">
        <pc:chgData name="Catherine O'Donnell" userId="d8e235cc0a76fd7b" providerId="LiveId" clId="{2225E443-DE7F-46F3-AF49-1518365CEF84}" dt="2021-08-24T06:11:53.878" v="282" actId="2711"/>
        <pc:sldMkLst>
          <pc:docMk/>
          <pc:sldMk cId="1979034747" sldId="324"/>
        </pc:sldMkLst>
        <pc:spChg chg="mod">
          <ac:chgData name="Catherine O'Donnell" userId="d8e235cc0a76fd7b" providerId="LiveId" clId="{2225E443-DE7F-46F3-AF49-1518365CEF84}" dt="2021-08-24T06:11:41.999" v="280" actId="1076"/>
          <ac:spMkLst>
            <pc:docMk/>
            <pc:sldMk cId="1979034747" sldId="324"/>
            <ac:spMk id="6" creationId="{53E399CA-E614-4D4E-95E1-9F1E1FCD412B}"/>
          </ac:spMkLst>
        </pc:spChg>
        <pc:spChg chg="mod">
          <ac:chgData name="Catherine O'Donnell" userId="d8e235cc0a76fd7b" providerId="LiveId" clId="{2225E443-DE7F-46F3-AF49-1518365CEF84}" dt="2021-08-24T06:11:53.878" v="282" actId="2711"/>
          <ac:spMkLst>
            <pc:docMk/>
            <pc:sldMk cId="1979034747" sldId="324"/>
            <ac:spMk id="8" creationId="{18B739A9-396A-41F6-B9AF-09F8117BD0EA}"/>
          </ac:spMkLst>
        </pc:spChg>
        <pc:picChg chg="mod">
          <ac:chgData name="Catherine O'Donnell" userId="d8e235cc0a76fd7b" providerId="LiveId" clId="{2225E443-DE7F-46F3-AF49-1518365CEF84}" dt="2021-08-24T06:08:45.704" v="246" actId="962"/>
          <ac:picMkLst>
            <pc:docMk/>
            <pc:sldMk cId="1979034747" sldId="324"/>
            <ac:picMk id="4" creationId="{F81EDC92-9A52-4386-885E-1CEA139DB760}"/>
          </ac:picMkLst>
        </pc:picChg>
      </pc:sldChg>
      <pc:sldChg chg="modSp mod">
        <pc:chgData name="Catherine O'Donnell" userId="d8e235cc0a76fd7b" providerId="LiveId" clId="{2225E443-DE7F-46F3-AF49-1518365CEF84}" dt="2021-08-24T06:12:22.663" v="285" actId="2711"/>
        <pc:sldMkLst>
          <pc:docMk/>
          <pc:sldMk cId="1181245150" sldId="325"/>
        </pc:sldMkLst>
        <pc:spChg chg="mod">
          <ac:chgData name="Catherine O'Donnell" userId="d8e235cc0a76fd7b" providerId="LiveId" clId="{2225E443-DE7F-46F3-AF49-1518365CEF84}" dt="2021-08-24T06:12:15.305" v="284" actId="255"/>
          <ac:spMkLst>
            <pc:docMk/>
            <pc:sldMk cId="1181245150" sldId="325"/>
            <ac:spMk id="6" creationId="{53E399CA-E614-4D4E-95E1-9F1E1FCD412B}"/>
          </ac:spMkLst>
        </pc:spChg>
        <pc:spChg chg="mod">
          <ac:chgData name="Catherine O'Donnell" userId="d8e235cc0a76fd7b" providerId="LiveId" clId="{2225E443-DE7F-46F3-AF49-1518365CEF84}" dt="2021-08-24T06:12:22.663" v="285" actId="2711"/>
          <ac:spMkLst>
            <pc:docMk/>
            <pc:sldMk cId="1181245150" sldId="325"/>
            <ac:spMk id="8" creationId="{18B739A9-396A-41F6-B9AF-09F8117BD0EA}"/>
          </ac:spMkLst>
        </pc:spChg>
        <pc:picChg chg="mod">
          <ac:chgData name="Catherine O'Donnell" userId="d8e235cc0a76fd7b" providerId="LiveId" clId="{2225E443-DE7F-46F3-AF49-1518365CEF84}" dt="2021-08-24T06:08:50.902" v="248" actId="962"/>
          <ac:picMkLst>
            <pc:docMk/>
            <pc:sldMk cId="1181245150" sldId="325"/>
            <ac:picMk id="4" creationId="{F81EDC92-9A52-4386-885E-1CEA139DB760}"/>
          </ac:picMkLst>
        </pc:picChg>
      </pc:sldChg>
      <pc:sldChg chg="modSp mod">
        <pc:chgData name="Catherine O'Donnell" userId="d8e235cc0a76fd7b" providerId="LiveId" clId="{2225E443-DE7F-46F3-AF49-1518365CEF84}" dt="2021-08-24T06:13:02.093" v="292" actId="20577"/>
        <pc:sldMkLst>
          <pc:docMk/>
          <pc:sldMk cId="3328604435" sldId="326"/>
        </pc:sldMkLst>
        <pc:spChg chg="mod">
          <ac:chgData name="Catherine O'Donnell" userId="d8e235cc0a76fd7b" providerId="LiveId" clId="{2225E443-DE7F-46F3-AF49-1518365CEF84}" dt="2021-08-24T06:12:36.106" v="287" actId="255"/>
          <ac:spMkLst>
            <pc:docMk/>
            <pc:sldMk cId="3328604435" sldId="326"/>
            <ac:spMk id="6" creationId="{53E399CA-E614-4D4E-95E1-9F1E1FCD412B}"/>
          </ac:spMkLst>
        </pc:spChg>
        <pc:spChg chg="mod">
          <ac:chgData name="Catherine O'Donnell" userId="d8e235cc0a76fd7b" providerId="LiveId" clId="{2225E443-DE7F-46F3-AF49-1518365CEF84}" dt="2021-08-24T06:13:02.093" v="292" actId="20577"/>
          <ac:spMkLst>
            <pc:docMk/>
            <pc:sldMk cId="3328604435" sldId="326"/>
            <ac:spMk id="8" creationId="{18B739A9-396A-41F6-B9AF-09F8117BD0EA}"/>
          </ac:spMkLst>
        </pc:spChg>
        <pc:picChg chg="mod">
          <ac:chgData name="Catherine O'Donnell" userId="d8e235cc0a76fd7b" providerId="LiveId" clId="{2225E443-DE7F-46F3-AF49-1518365CEF84}" dt="2021-08-24T06:08:56.172" v="250" actId="962"/>
          <ac:picMkLst>
            <pc:docMk/>
            <pc:sldMk cId="3328604435" sldId="326"/>
            <ac:picMk id="4" creationId="{F81EDC92-9A52-4386-885E-1CEA139DB760}"/>
          </ac:picMkLst>
        </pc:picChg>
      </pc:sldChg>
      <pc:sldChg chg="modSp mod">
        <pc:chgData name="Catherine O'Donnell" userId="d8e235cc0a76fd7b" providerId="LiveId" clId="{2225E443-DE7F-46F3-AF49-1518365CEF84}" dt="2021-08-24T06:13:28.993" v="296" actId="2711"/>
        <pc:sldMkLst>
          <pc:docMk/>
          <pc:sldMk cId="3573734006" sldId="327"/>
        </pc:sldMkLst>
        <pc:spChg chg="mod">
          <ac:chgData name="Catherine O'Donnell" userId="d8e235cc0a76fd7b" providerId="LiveId" clId="{2225E443-DE7F-46F3-AF49-1518365CEF84}" dt="2021-08-24T06:13:20.395" v="295" actId="255"/>
          <ac:spMkLst>
            <pc:docMk/>
            <pc:sldMk cId="3573734006" sldId="327"/>
            <ac:spMk id="6" creationId="{53E399CA-E614-4D4E-95E1-9F1E1FCD412B}"/>
          </ac:spMkLst>
        </pc:spChg>
        <pc:spChg chg="mod">
          <ac:chgData name="Catherine O'Donnell" userId="d8e235cc0a76fd7b" providerId="LiveId" clId="{2225E443-DE7F-46F3-AF49-1518365CEF84}" dt="2021-08-24T06:13:28.993" v="296" actId="2711"/>
          <ac:spMkLst>
            <pc:docMk/>
            <pc:sldMk cId="3573734006" sldId="327"/>
            <ac:spMk id="8" creationId="{18B739A9-396A-41F6-B9AF-09F8117BD0EA}"/>
          </ac:spMkLst>
        </pc:spChg>
        <pc:picChg chg="mod">
          <ac:chgData name="Catherine O'Donnell" userId="d8e235cc0a76fd7b" providerId="LiveId" clId="{2225E443-DE7F-46F3-AF49-1518365CEF84}" dt="2021-08-24T06:09:01.849" v="252" actId="962"/>
          <ac:picMkLst>
            <pc:docMk/>
            <pc:sldMk cId="3573734006" sldId="327"/>
            <ac:picMk id="4" creationId="{F81EDC92-9A52-4386-885E-1CEA139DB760}"/>
          </ac:picMkLst>
        </pc:picChg>
      </pc:sldChg>
      <pc:sldChg chg="modSp mod">
        <pc:chgData name="Catherine O'Donnell" userId="d8e235cc0a76fd7b" providerId="LiveId" clId="{2225E443-DE7F-46F3-AF49-1518365CEF84}" dt="2021-08-24T06:13:54.564" v="299" actId="2711"/>
        <pc:sldMkLst>
          <pc:docMk/>
          <pc:sldMk cId="3260562282" sldId="328"/>
        </pc:sldMkLst>
        <pc:spChg chg="mod">
          <ac:chgData name="Catherine O'Donnell" userId="d8e235cc0a76fd7b" providerId="LiveId" clId="{2225E443-DE7F-46F3-AF49-1518365CEF84}" dt="2021-08-24T06:13:49.396" v="298" actId="255"/>
          <ac:spMkLst>
            <pc:docMk/>
            <pc:sldMk cId="3260562282" sldId="328"/>
            <ac:spMk id="6" creationId="{53E399CA-E614-4D4E-95E1-9F1E1FCD412B}"/>
          </ac:spMkLst>
        </pc:spChg>
        <pc:spChg chg="mod">
          <ac:chgData name="Catherine O'Donnell" userId="d8e235cc0a76fd7b" providerId="LiveId" clId="{2225E443-DE7F-46F3-AF49-1518365CEF84}" dt="2021-08-24T06:13:54.564" v="299" actId="2711"/>
          <ac:spMkLst>
            <pc:docMk/>
            <pc:sldMk cId="3260562282" sldId="328"/>
            <ac:spMk id="8" creationId="{18B739A9-396A-41F6-B9AF-09F8117BD0EA}"/>
          </ac:spMkLst>
        </pc:spChg>
        <pc:picChg chg="mod">
          <ac:chgData name="Catherine O'Donnell" userId="d8e235cc0a76fd7b" providerId="LiveId" clId="{2225E443-DE7F-46F3-AF49-1518365CEF84}" dt="2021-08-24T06:09:07.847" v="254" actId="962"/>
          <ac:picMkLst>
            <pc:docMk/>
            <pc:sldMk cId="3260562282" sldId="328"/>
            <ac:picMk id="4" creationId="{F81EDC92-9A52-4386-885E-1CEA139DB760}"/>
          </ac:picMkLst>
        </pc:picChg>
      </pc:sldChg>
      <pc:sldChg chg="modSp mod">
        <pc:chgData name="Catherine O'Donnell" userId="d8e235cc0a76fd7b" providerId="LiveId" clId="{2225E443-DE7F-46F3-AF49-1518365CEF84}" dt="2021-08-24T06:14:20.055" v="302" actId="2711"/>
        <pc:sldMkLst>
          <pc:docMk/>
          <pc:sldMk cId="2034622715" sldId="329"/>
        </pc:sldMkLst>
        <pc:spChg chg="mod">
          <ac:chgData name="Catherine O'Donnell" userId="d8e235cc0a76fd7b" providerId="LiveId" clId="{2225E443-DE7F-46F3-AF49-1518365CEF84}" dt="2021-08-24T06:14:12.456" v="301" actId="255"/>
          <ac:spMkLst>
            <pc:docMk/>
            <pc:sldMk cId="2034622715" sldId="329"/>
            <ac:spMk id="6" creationId="{53E399CA-E614-4D4E-95E1-9F1E1FCD412B}"/>
          </ac:spMkLst>
        </pc:spChg>
        <pc:spChg chg="mod">
          <ac:chgData name="Catherine O'Donnell" userId="d8e235cc0a76fd7b" providerId="LiveId" clId="{2225E443-DE7F-46F3-AF49-1518365CEF84}" dt="2021-08-24T06:14:20.055" v="302" actId="2711"/>
          <ac:spMkLst>
            <pc:docMk/>
            <pc:sldMk cId="2034622715" sldId="329"/>
            <ac:spMk id="8" creationId="{18B739A9-396A-41F6-B9AF-09F8117BD0EA}"/>
          </ac:spMkLst>
        </pc:spChg>
        <pc:picChg chg="mod">
          <ac:chgData name="Catherine O'Donnell" userId="d8e235cc0a76fd7b" providerId="LiveId" clId="{2225E443-DE7F-46F3-AF49-1518365CEF84}" dt="2021-08-24T06:09:12.864" v="256" actId="962"/>
          <ac:picMkLst>
            <pc:docMk/>
            <pc:sldMk cId="2034622715" sldId="329"/>
            <ac:picMk id="4" creationId="{F81EDC92-9A52-4386-885E-1CEA139DB760}"/>
          </ac:picMkLst>
        </pc:picChg>
      </pc:sldChg>
      <pc:sldChg chg="modSp mod">
        <pc:chgData name="Catherine O'Donnell" userId="d8e235cc0a76fd7b" providerId="LiveId" clId="{2225E443-DE7F-46F3-AF49-1518365CEF84}" dt="2021-08-24T06:15:53.908" v="315" actId="20577"/>
        <pc:sldMkLst>
          <pc:docMk/>
          <pc:sldMk cId="2537981733" sldId="331"/>
        </pc:sldMkLst>
        <pc:spChg chg="mod">
          <ac:chgData name="Catherine O'Donnell" userId="d8e235cc0a76fd7b" providerId="LiveId" clId="{2225E443-DE7F-46F3-AF49-1518365CEF84}" dt="2021-08-24T06:15:53.908" v="315" actId="20577"/>
          <ac:spMkLst>
            <pc:docMk/>
            <pc:sldMk cId="2537981733" sldId="331"/>
            <ac:spMk id="3" creationId="{7F907DF6-B766-4165-980B-672ECACF2256}"/>
          </ac:spMkLst>
        </pc:spChg>
        <pc:spChg chg="mod">
          <ac:chgData name="Catherine O'Donnell" userId="d8e235cc0a76fd7b" providerId="LiveId" clId="{2225E443-DE7F-46F3-AF49-1518365CEF84}" dt="2021-08-24T06:14:34.885" v="304" actId="255"/>
          <ac:spMkLst>
            <pc:docMk/>
            <pc:sldMk cId="2537981733" sldId="331"/>
            <ac:spMk id="75" creationId="{00000000-0000-0000-0000-000000000000}"/>
          </ac:spMkLst>
        </pc:spChg>
        <pc:spChg chg="mod">
          <ac:chgData name="Catherine O'Donnell" userId="d8e235cc0a76fd7b" providerId="LiveId" clId="{2225E443-DE7F-46F3-AF49-1518365CEF84}" dt="2021-08-24T06:15:26.714" v="309" actId="21"/>
          <ac:spMkLst>
            <pc:docMk/>
            <pc:sldMk cId="2537981733" sldId="331"/>
            <ac:spMk id="76" creationId="{00000000-0000-0000-0000-000000000000}"/>
          </ac:spMkLst>
        </pc:spChg>
      </pc:sldChg>
      <pc:sldChg chg="modSp mod">
        <pc:chgData name="Catherine O'Donnell" userId="d8e235cc0a76fd7b" providerId="LiveId" clId="{2225E443-DE7F-46F3-AF49-1518365CEF84}" dt="2021-08-24T06:16:32.289" v="320" actId="2711"/>
        <pc:sldMkLst>
          <pc:docMk/>
          <pc:sldMk cId="3688197764" sldId="332"/>
        </pc:sldMkLst>
        <pc:spChg chg="mod">
          <ac:chgData name="Catherine O'Donnell" userId="d8e235cc0a76fd7b" providerId="LiveId" clId="{2225E443-DE7F-46F3-AF49-1518365CEF84}" dt="2021-08-24T06:16:26.206" v="319" actId="2711"/>
          <ac:spMkLst>
            <pc:docMk/>
            <pc:sldMk cId="3688197764" sldId="332"/>
            <ac:spMk id="75" creationId="{00000000-0000-0000-0000-000000000000}"/>
          </ac:spMkLst>
        </pc:spChg>
        <pc:spChg chg="mod">
          <ac:chgData name="Catherine O'Donnell" userId="d8e235cc0a76fd7b" providerId="LiveId" clId="{2225E443-DE7F-46F3-AF49-1518365CEF84}" dt="2021-08-24T06:16:32.289" v="320" actId="2711"/>
          <ac:spMkLst>
            <pc:docMk/>
            <pc:sldMk cId="3688197764" sldId="332"/>
            <ac:spMk id="76" creationId="{00000000-0000-0000-0000-000000000000}"/>
          </ac:spMkLst>
        </pc:spChg>
      </pc:sldChg>
      <pc:sldChg chg="modSp mod">
        <pc:chgData name="Catherine O'Donnell" userId="d8e235cc0a76fd7b" providerId="LiveId" clId="{2225E443-DE7F-46F3-AF49-1518365CEF84}" dt="2021-08-24T06:17:00.414" v="325" actId="255"/>
        <pc:sldMkLst>
          <pc:docMk/>
          <pc:sldMk cId="3755819292" sldId="333"/>
        </pc:sldMkLst>
        <pc:spChg chg="mod">
          <ac:chgData name="Catherine O'Donnell" userId="d8e235cc0a76fd7b" providerId="LiveId" clId="{2225E443-DE7F-46F3-AF49-1518365CEF84}" dt="2021-08-24T06:17:00.414" v="325" actId="255"/>
          <ac:spMkLst>
            <pc:docMk/>
            <pc:sldMk cId="3755819292" sldId="333"/>
            <ac:spMk id="107" creationId="{00000000-0000-0000-0000-000000000000}"/>
          </ac:spMkLst>
        </pc:spChg>
        <pc:picChg chg="mod">
          <ac:chgData name="Catherine O'Donnell" userId="d8e235cc0a76fd7b" providerId="LiveId" clId="{2225E443-DE7F-46F3-AF49-1518365CEF84}" dt="2021-08-24T06:09:20.797" v="258" actId="962"/>
          <ac:picMkLst>
            <pc:docMk/>
            <pc:sldMk cId="3755819292" sldId="333"/>
            <ac:picMk id="4" creationId="{F81EDC92-9A52-4386-885E-1CEA139DB760}"/>
          </ac:picMkLst>
        </pc:picChg>
      </pc:sldChg>
      <pc:sldChg chg="modSp mod">
        <pc:chgData name="Catherine O'Donnell" userId="d8e235cc0a76fd7b" providerId="LiveId" clId="{2225E443-DE7F-46F3-AF49-1518365CEF84}" dt="2021-08-24T06:17:41.044" v="329" actId="20577"/>
        <pc:sldMkLst>
          <pc:docMk/>
          <pc:sldMk cId="434571789" sldId="334"/>
        </pc:sldMkLst>
        <pc:spChg chg="mod">
          <ac:chgData name="Catherine O'Donnell" userId="d8e235cc0a76fd7b" providerId="LiveId" clId="{2225E443-DE7F-46F3-AF49-1518365CEF84}" dt="2021-08-24T06:17:41.044" v="329" actId="20577"/>
          <ac:spMkLst>
            <pc:docMk/>
            <pc:sldMk cId="434571789" sldId="334"/>
            <ac:spMk id="3" creationId="{7F907DF6-B766-4165-980B-672ECACF2256}"/>
          </ac:spMkLst>
        </pc:spChg>
        <pc:spChg chg="mod">
          <ac:chgData name="Catherine O'Donnell" userId="d8e235cc0a76fd7b" providerId="LiveId" clId="{2225E443-DE7F-46F3-AF49-1518365CEF84}" dt="2021-08-24T06:17:09.058" v="326" actId="2711"/>
          <ac:spMkLst>
            <pc:docMk/>
            <pc:sldMk cId="434571789" sldId="334"/>
            <ac:spMk id="75" creationId="{00000000-0000-0000-0000-000000000000}"/>
          </ac:spMkLst>
        </pc:spChg>
        <pc:spChg chg="mod">
          <ac:chgData name="Catherine O'Donnell" userId="d8e235cc0a76fd7b" providerId="LiveId" clId="{2225E443-DE7F-46F3-AF49-1518365CEF84}" dt="2021-08-24T06:17:17.045" v="327" actId="2711"/>
          <ac:spMkLst>
            <pc:docMk/>
            <pc:sldMk cId="434571789" sldId="334"/>
            <ac:spMk id="76" creationId="{00000000-0000-0000-0000-000000000000}"/>
          </ac:spMkLst>
        </pc:spChg>
      </pc:sldChg>
      <pc:sldChg chg="delSp modSp mod">
        <pc:chgData name="Catherine O'Donnell" userId="d8e235cc0a76fd7b" providerId="LiveId" clId="{2225E443-DE7F-46F3-AF49-1518365CEF84}" dt="2021-08-24T06:07:40.255" v="233" actId="478"/>
        <pc:sldMkLst>
          <pc:docMk/>
          <pc:sldMk cId="3787655258" sldId="336"/>
        </pc:sldMkLst>
        <pc:spChg chg="del">
          <ac:chgData name="Catherine O'Donnell" userId="d8e235cc0a76fd7b" providerId="LiveId" clId="{2225E443-DE7F-46F3-AF49-1518365CEF84}" dt="2021-08-24T06:07:40.255" v="233" actId="478"/>
          <ac:spMkLst>
            <pc:docMk/>
            <pc:sldMk cId="3787655258" sldId="336"/>
            <ac:spMk id="3" creationId="{7F907DF6-B766-4165-980B-672ECACF2256}"/>
          </ac:spMkLst>
        </pc:spChg>
        <pc:spChg chg="mod">
          <ac:chgData name="Catherine O'Donnell" userId="d8e235cc0a76fd7b" providerId="LiveId" clId="{2225E443-DE7F-46F3-AF49-1518365CEF84}" dt="2021-08-24T06:07:29.324" v="231" actId="2711"/>
          <ac:spMkLst>
            <pc:docMk/>
            <pc:sldMk cId="3787655258" sldId="336"/>
            <ac:spMk id="75" creationId="{00000000-0000-0000-0000-000000000000}"/>
          </ac:spMkLst>
        </pc:spChg>
        <pc:spChg chg="mod">
          <ac:chgData name="Catherine O'Donnell" userId="d8e235cc0a76fd7b" providerId="LiveId" clId="{2225E443-DE7F-46F3-AF49-1518365CEF84}" dt="2021-08-24T06:07:35.667" v="232" actId="2711"/>
          <ac:spMkLst>
            <pc:docMk/>
            <pc:sldMk cId="3787655258" sldId="336"/>
            <ac:spMk id="76" creationId="{00000000-0000-0000-0000-000000000000}"/>
          </ac:spMkLst>
        </pc:spChg>
      </pc:sldChg>
      <pc:sldChg chg="modSp mod">
        <pc:chgData name="Catherine O'Donnell" userId="d8e235cc0a76fd7b" providerId="LiveId" clId="{2225E443-DE7F-46F3-AF49-1518365CEF84}" dt="2021-08-24T06:34:39.153" v="362" actId="20577"/>
        <pc:sldMkLst>
          <pc:docMk/>
          <pc:sldMk cId="86554086" sldId="337"/>
        </pc:sldMkLst>
        <pc:spChg chg="mod">
          <ac:chgData name="Catherine O'Donnell" userId="d8e235cc0a76fd7b" providerId="LiveId" clId="{2225E443-DE7F-46F3-AF49-1518365CEF84}" dt="2021-08-24T06:06:43.061" v="227" actId="20577"/>
          <ac:spMkLst>
            <pc:docMk/>
            <pc:sldMk cId="86554086" sldId="337"/>
            <ac:spMk id="11" creationId="{00000000-0000-0000-0000-000000000000}"/>
          </ac:spMkLst>
        </pc:spChg>
        <pc:spChg chg="mod">
          <ac:chgData name="Catherine O'Donnell" userId="d8e235cc0a76fd7b" providerId="LiveId" clId="{2225E443-DE7F-46F3-AF49-1518365CEF84}" dt="2021-08-24T05:57:46.484" v="3" actId="2711"/>
          <ac:spMkLst>
            <pc:docMk/>
            <pc:sldMk cId="86554086" sldId="337"/>
            <ac:spMk id="75" creationId="{00000000-0000-0000-0000-000000000000}"/>
          </ac:spMkLst>
        </pc:spChg>
        <pc:spChg chg="mod">
          <ac:chgData name="Catherine O'Donnell" userId="d8e235cc0a76fd7b" providerId="LiveId" clId="{2225E443-DE7F-46F3-AF49-1518365CEF84}" dt="2021-08-24T06:34:39.153" v="362" actId="20577"/>
          <ac:spMkLst>
            <pc:docMk/>
            <pc:sldMk cId="86554086" sldId="337"/>
            <ac:spMk id="76" creationId="{00000000-0000-0000-0000-000000000000}"/>
          </ac:spMkLst>
        </pc:spChg>
      </pc:sldChg>
      <pc:sldChg chg="modSp mod">
        <pc:chgData name="Catherine O'Donnell" userId="d8e235cc0a76fd7b" providerId="LiveId" clId="{2225E443-DE7F-46F3-AF49-1518365CEF84}" dt="2021-08-24T06:08:20.981" v="238" actId="962"/>
        <pc:sldMkLst>
          <pc:docMk/>
          <pc:sldMk cId="3351497915" sldId="338"/>
        </pc:sldMkLst>
        <pc:spChg chg="mod">
          <ac:chgData name="Catherine O'Donnell" userId="d8e235cc0a76fd7b" providerId="LiveId" clId="{2225E443-DE7F-46F3-AF49-1518365CEF84}" dt="2021-08-24T06:08:00.468" v="236" actId="2711"/>
          <ac:spMkLst>
            <pc:docMk/>
            <pc:sldMk cId="3351497915" sldId="338"/>
            <ac:spMk id="107" creationId="{00000000-0000-0000-0000-000000000000}"/>
          </ac:spMkLst>
        </pc:spChg>
        <pc:picChg chg="mod">
          <ac:chgData name="Catherine O'Donnell" userId="d8e235cc0a76fd7b" providerId="LiveId" clId="{2225E443-DE7F-46F3-AF49-1518365CEF84}" dt="2021-08-24T06:08:20.981" v="238" actId="962"/>
          <ac:picMkLst>
            <pc:docMk/>
            <pc:sldMk cId="3351497915" sldId="338"/>
            <ac:picMk id="4" creationId="{F81EDC92-9A52-4386-885E-1CEA139DB760}"/>
          </ac:picMkLst>
        </pc:picChg>
      </pc:sldChg>
      <pc:sldChg chg="addSp delSp modSp add mod">
        <pc:chgData name="Catherine O'Donnell" userId="d8e235cc0a76fd7b" providerId="LiveId" clId="{2225E443-DE7F-46F3-AF49-1518365CEF84}" dt="2021-08-24T06:16:08.899" v="318" actId="478"/>
        <pc:sldMkLst>
          <pc:docMk/>
          <pc:sldMk cId="1648867132" sldId="339"/>
        </pc:sldMkLst>
        <pc:spChg chg="del">
          <ac:chgData name="Catherine O'Donnell" userId="d8e235cc0a76fd7b" providerId="LiveId" clId="{2225E443-DE7F-46F3-AF49-1518365CEF84}" dt="2021-08-24T06:16:06.181" v="317" actId="478"/>
          <ac:spMkLst>
            <pc:docMk/>
            <pc:sldMk cId="1648867132" sldId="339"/>
            <ac:spMk id="3" creationId="{7F907DF6-B766-4165-980B-672ECACF2256}"/>
          </ac:spMkLst>
        </pc:spChg>
        <pc:spChg chg="add del mod">
          <ac:chgData name="Catherine O'Donnell" userId="d8e235cc0a76fd7b" providerId="LiveId" clId="{2225E443-DE7F-46F3-AF49-1518365CEF84}" dt="2021-08-24T06:16:08.899" v="318" actId="478"/>
          <ac:spMkLst>
            <pc:docMk/>
            <pc:sldMk cId="1648867132" sldId="339"/>
            <ac:spMk id="4" creationId="{4A8EA252-A088-4DF4-898D-B0D8EF7568D1}"/>
          </ac:spMkLst>
        </pc:spChg>
        <pc:spChg chg="mod">
          <ac:chgData name="Catherine O'Donnell" userId="d8e235cc0a76fd7b" providerId="LiveId" clId="{2225E443-DE7F-46F3-AF49-1518365CEF84}" dt="2021-08-24T06:16:02.046" v="316"/>
          <ac:spMkLst>
            <pc:docMk/>
            <pc:sldMk cId="1648867132" sldId="339"/>
            <ac:spMk id="7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04118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5793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73556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22995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99318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f0cd6b2d5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f0cd6b2d5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1654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f0cd6b2d5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f0cd6b2d5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25352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f0cd6b2d5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f0cd6b2d5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99858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63050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f0cd6b2d5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f0cd6b2d5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235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f0cd6b2d5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f0cd6b2d5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8647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0391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f0cd6b2d5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f0cd6b2d5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9433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f0cd6b2d5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f0cd6b2d5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736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5873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7760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7619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f0cd6b2d5_0_5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f0cd6b2d5_0_5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9619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"/>
              <a:buNone/>
              <a:defRPr sz="4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Open Sans"/>
              <a:buNone/>
              <a:defRPr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3275" y="4126409"/>
            <a:ext cx="548700" cy="5623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Google Shape;57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" name="Google Shape;58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" name="Google Shape;16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" name="Google Shape;21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" name="Google Shape;22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pic>
        <p:nvPicPr>
          <p:cNvPr id="31" name="Google Shape;31;p5"/>
          <p:cNvPicPr preferRelativeResize="0"/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3275" y="4126400"/>
            <a:ext cx="548700" cy="562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Google Shape;36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Google Shape;41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6" name="Google Shape;46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3" name="Google Shape;53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pen Sans"/>
              <a:buNone/>
              <a:defRPr sz="3000" b="1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winkl.ie/resource/t3-ad-2-formal-elements-tone-lesson-pack" TargetMode="External"/><Relationship Id="rId3" Type="http://schemas.openxmlformats.org/officeDocument/2006/relationships/hyperlink" Target="https://www.nationalgallery.ie/art-and-artists/highlights-collection/taking-christ-michelangelo-merisi-da-caravaggio" TargetMode="External"/><Relationship Id="rId7" Type="http://schemas.openxmlformats.org/officeDocument/2006/relationships/hyperlink" Target="https://www.twinkl.ie/search?term=caravaggio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kids.kiddle.co/Caravaggio" TargetMode="External"/><Relationship Id="rId5" Type="http://schemas.openxmlformats.org/officeDocument/2006/relationships/hyperlink" Target="https://www.nationalgallery.ie/art-and-artists/caravaggio-25-how-did-masterpiece-caravaggio-end-dublin-dining-room" TargetMode="External"/><Relationship Id="rId4" Type="http://schemas.openxmlformats.org/officeDocument/2006/relationships/hyperlink" Target="https://www.youtube.com/watch?v=5DURJGv7-vI" TargetMode="External"/><Relationship Id="rId9" Type="http://schemas.openxmlformats.org/officeDocument/2006/relationships/hyperlink" Target="https://kids.britannica.com/students/article/Caravaggio/27351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onalgallery.us17.list-manage.com/subscribe?u=44caa9dce26bd72bf86bab3df&amp;id=33833ab4b9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63E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ctrTitle"/>
          </p:nvPr>
        </p:nvSpPr>
        <p:spPr>
          <a:xfrm>
            <a:off x="2371724" y="630225"/>
            <a:ext cx="6431393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b="0" dirty="0">
                <a:solidFill>
                  <a:schemeClr val="bg1"/>
                </a:solidFill>
                <a:latin typeface="TyStencil Pro Medium" panose="02000605080000020003" pitchFamily="50" charset="0"/>
              </a:rPr>
              <a:t>Ag foghlaim tríd an Ealaín:</a:t>
            </a:r>
            <a:br>
              <a:rPr lang="en" sz="4400" b="0" dirty="0">
                <a:solidFill>
                  <a:schemeClr val="bg1"/>
                </a:solidFill>
                <a:latin typeface="TyStencil Pro Medium" panose="02000605080000020003" pitchFamily="50" charset="0"/>
              </a:rPr>
            </a:br>
            <a:r>
              <a:rPr lang="en" sz="4400" b="0" dirty="0">
                <a:solidFill>
                  <a:schemeClr val="bg1"/>
                </a:solidFill>
                <a:latin typeface="TyStencil Pro Medium" panose="02000605080000020003" pitchFamily="50" charset="0"/>
              </a:rPr>
              <a:t>Paca Acmhainní</a:t>
            </a:r>
            <a:br>
              <a:rPr lang="en" sz="4400" b="0" dirty="0">
                <a:solidFill>
                  <a:schemeClr val="bg1"/>
                </a:solidFill>
                <a:latin typeface="TyStencil Pro Medium" panose="02000605080000020003" pitchFamily="50" charset="0"/>
              </a:rPr>
            </a:br>
            <a:r>
              <a:rPr lang="en" sz="4400" b="0" dirty="0">
                <a:solidFill>
                  <a:schemeClr val="bg1"/>
                </a:solidFill>
                <a:latin typeface="TyStencil Pro Medium" panose="02000605080000020003" pitchFamily="50" charset="0"/>
              </a:rPr>
              <a:t>Teanga na Bunscoile</a:t>
            </a:r>
            <a:endParaRPr sz="4400" b="0" dirty="0">
              <a:latin typeface="TyStencil Pro Medium" panose="02000605080000020003" pitchFamily="50" charset="0"/>
            </a:endParaRPr>
          </a:p>
        </p:txBody>
      </p:sp>
      <p:sp>
        <p:nvSpPr>
          <p:cNvPr id="69" name="Google Shape;69;p13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3324733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  <a:latin typeface="+mn-lt"/>
              </a:rPr>
              <a:t>Sin</a:t>
            </a:r>
            <a:r>
              <a:rPr lang="en-IE" dirty="0">
                <a:solidFill>
                  <a:schemeClr val="bg1"/>
                </a:solidFill>
                <a:latin typeface="+mn-lt"/>
              </a:rPr>
              <a:t>é</a:t>
            </a:r>
            <a:r>
              <a:rPr lang="en" dirty="0">
                <a:solidFill>
                  <a:schemeClr val="bg1"/>
                </a:solidFill>
                <a:latin typeface="+mn-lt"/>
              </a:rPr>
              <a:t>ad Hall</a:t>
            </a:r>
            <a:endParaRPr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73350" y="3946548"/>
            <a:ext cx="929768" cy="799139"/>
          </a:xfrm>
          <a:prstGeom prst="rect">
            <a:avLst/>
          </a:prstGeom>
          <a:solidFill>
            <a:srgbClr val="0026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5D5EDC26-7C92-4E0C-A1CB-621A6BB388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7627" y="3810610"/>
            <a:ext cx="3245598" cy="5861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bg2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dirty="0">
              <a:solidFill>
                <a:schemeClr val="bg2"/>
              </a:solidFill>
            </a:endParaRPr>
          </a:p>
        </p:txBody>
      </p:sp>
      <p:pic>
        <p:nvPicPr>
          <p:cNvPr id="4" name="Picture 3" descr="Gabháil Chríost">
            <a:extLst>
              <a:ext uri="{FF2B5EF4-FFF2-40B4-BE49-F238E27FC236}">
                <a16:creationId xmlns:a16="http://schemas.microsoft.com/office/drawing/2014/main" id="{F81EDC92-9A52-4386-885E-1CEA139DB7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sp>
        <p:nvSpPr>
          <p:cNvPr id="6" name="Google Shape;107;p17">
            <a:extLst>
              <a:ext uri="{FF2B5EF4-FFF2-40B4-BE49-F238E27FC236}">
                <a16:creationId xmlns:a16="http://schemas.microsoft.com/office/drawing/2014/main" id="{53E399CA-E614-4D4E-95E1-9F1E1FCD412B}"/>
              </a:ext>
            </a:extLst>
          </p:cNvPr>
          <p:cNvSpPr txBox="1">
            <a:spLocks/>
          </p:cNvSpPr>
          <p:nvPr/>
        </p:nvSpPr>
        <p:spPr>
          <a:xfrm>
            <a:off x="5036024" y="575950"/>
            <a:ext cx="3766782" cy="611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pen Sans"/>
              <a:buNone/>
              <a:defRPr sz="30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IE" dirty="0">
                <a:latin typeface="TyStencil Pro Medium" panose="02000605080000020003" pitchFamily="50" charset="0"/>
              </a:rPr>
              <a:t>An </a:t>
            </a:r>
            <a:r>
              <a:rPr lang="en-IE" dirty="0" err="1">
                <a:latin typeface="TyStencil Pro Medium" panose="02000605080000020003" pitchFamily="50" charset="0"/>
              </a:rPr>
              <a:t>Scéal</a:t>
            </a:r>
            <a:br>
              <a:rPr lang="en-IE" dirty="0">
                <a:latin typeface="TyStencil Pro Medium" panose="02000605080000020003" pitchFamily="50" charset="0"/>
              </a:rPr>
            </a:br>
            <a:br>
              <a:rPr lang="en-IE" dirty="0">
                <a:latin typeface="TyStencil Pro Medium" panose="02000605080000020003" pitchFamily="50" charset="0"/>
              </a:rPr>
            </a:br>
            <a:endParaRPr lang="en-IE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B739A9-396A-41F6-B9AF-09F8117BD0EA}"/>
              </a:ext>
            </a:extLst>
          </p:cNvPr>
          <p:cNvSpPr txBox="1"/>
          <p:nvPr/>
        </p:nvSpPr>
        <p:spPr>
          <a:xfrm>
            <a:off x="5036024" y="1187356"/>
            <a:ext cx="36712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 an pictiúr seo cosúil le grianghraf den nóiméad a ndearna Iúdás feall ar Íosa agus rinne sé é a bhraith do na saighdiúirí Rómhánacha. 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Oíche Déardaoin Naofa a bhí ann, agus bhí an suipéar ite ag Íosa agus a chuid 12 aspal. Chuaigh siad ag siúl i ngairdín Gheitséamainí. 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Bhí orduithe faighte ag na saighdiúirí Rómhánacha Íosa a ghabháil toisc go raibh eagla ar an Impire go raibh an iomarca tóir ag daoine air. 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Bhí socrú déanta ag Iúdás leis na saighdiúirí, go dtaispeánfadh sé Íosa dóibh ar chúiteamh de thríocha píosa airgid. Rinne sé é seo trí Íosa a phógadh ar an leiceann. 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Léiríonn an pictiúr seo an nóiméad díreach sin. Is nóiméad an-drámatúil agus brónach é mar go gcéasfar Íosa mar gheall ar an mbeart aonair seo.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indent="0">
              <a:buNone/>
            </a:pPr>
            <a:endParaRPr lang="en-IE" sz="1000" dirty="0">
              <a:latin typeface="+mn-lt"/>
              <a:ea typeface="Open Sans" panose="020B0604020202020204" charset="0"/>
              <a:cs typeface="Open Sans" panose="020B0604020202020204" charset="0"/>
            </a:endParaRPr>
          </a:p>
          <a:p>
            <a:pPr marL="0" indent="0">
              <a:buNone/>
            </a:pPr>
            <a:r>
              <a:rPr lang="en-IE" sz="1000" dirty="0">
                <a:latin typeface="+mn-lt"/>
                <a:ea typeface="Open Sans" panose="020B0604020202020204" charset="0"/>
                <a:cs typeface="Open Sans" panose="020B0604020202020204" charset="0"/>
              </a:rPr>
              <a:t> </a:t>
            </a:r>
          </a:p>
          <a:p>
            <a:pPr marL="0" indent="0">
              <a:buNone/>
            </a:pPr>
            <a:endParaRPr lang="en-IE" sz="1000" dirty="0">
              <a:latin typeface="+mn-lt"/>
              <a:ea typeface="Open Sans" panose="020B0604020202020204" charset="0"/>
              <a:cs typeface="Open Sans" panose="020B0604020202020204" charset="0"/>
            </a:endParaRPr>
          </a:p>
          <a:p>
            <a:pPr marL="0" indent="0">
              <a:buNone/>
            </a:pPr>
            <a:r>
              <a:rPr lang="en-IE" sz="1000" dirty="0">
                <a:latin typeface="+mn-lt"/>
                <a:ea typeface="Open Sans" panose="020B0604020202020204" charset="0"/>
                <a:cs typeface="Open Sans" panose="020B0604020202020204" charset="0"/>
              </a:rPr>
              <a:t> </a:t>
            </a:r>
          </a:p>
          <a:p>
            <a:pPr marL="0" indent="0">
              <a:buNone/>
            </a:pPr>
            <a:endParaRPr lang="en-IE" sz="1000" dirty="0">
              <a:latin typeface="+mn-lt"/>
              <a:ea typeface="Open Sans" panose="020B0604020202020204" charset="0"/>
              <a:cs typeface="Open Sans" panose="020B0604020202020204" charset="0"/>
            </a:endParaRPr>
          </a:p>
          <a:p>
            <a:pPr marL="0" indent="0">
              <a:buNone/>
            </a:pPr>
            <a:r>
              <a:rPr lang="en-IE" sz="1000" dirty="0">
                <a:latin typeface="+mn-lt"/>
                <a:ea typeface="Open Sans" panose="020B0604020202020204" charset="0"/>
                <a:cs typeface="Open Sans" panose="020B060402020202020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1245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bg2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dirty="0">
              <a:solidFill>
                <a:schemeClr val="bg2"/>
              </a:solidFill>
            </a:endParaRPr>
          </a:p>
        </p:txBody>
      </p:sp>
      <p:pic>
        <p:nvPicPr>
          <p:cNvPr id="4" name="Picture 3" descr="Gabháil Chríost">
            <a:extLst>
              <a:ext uri="{FF2B5EF4-FFF2-40B4-BE49-F238E27FC236}">
                <a16:creationId xmlns:a16="http://schemas.microsoft.com/office/drawing/2014/main" id="{F81EDC92-9A52-4386-885E-1CEA139DB7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sp>
        <p:nvSpPr>
          <p:cNvPr id="6" name="Google Shape;107;p17">
            <a:extLst>
              <a:ext uri="{FF2B5EF4-FFF2-40B4-BE49-F238E27FC236}">
                <a16:creationId xmlns:a16="http://schemas.microsoft.com/office/drawing/2014/main" id="{53E399CA-E614-4D4E-95E1-9F1E1FCD412B}"/>
              </a:ext>
            </a:extLst>
          </p:cNvPr>
          <p:cNvSpPr txBox="1">
            <a:spLocks/>
          </p:cNvSpPr>
          <p:nvPr/>
        </p:nvSpPr>
        <p:spPr>
          <a:xfrm>
            <a:off x="5036024" y="575950"/>
            <a:ext cx="3766782" cy="611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pen Sans"/>
              <a:buNone/>
              <a:defRPr sz="30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IE" dirty="0" err="1">
                <a:latin typeface="TyStencil Pro Medium" panose="02000605080000020003" pitchFamily="50" charset="0"/>
              </a:rPr>
              <a:t>Gothaí</a:t>
            </a:r>
            <a:r>
              <a:rPr lang="en-IE" dirty="0">
                <a:latin typeface="TyStencil Pro Medium" panose="02000605080000020003" pitchFamily="50" charset="0"/>
              </a:rPr>
              <a:t> </a:t>
            </a:r>
            <a:r>
              <a:rPr lang="en-IE" dirty="0" err="1">
                <a:latin typeface="TyStencil Pro Medium" panose="02000605080000020003" pitchFamily="50" charset="0"/>
              </a:rPr>
              <a:t>Aghaidhe</a:t>
            </a:r>
            <a:br>
              <a:rPr lang="en-IE" dirty="0">
                <a:latin typeface="TyStencil Pro Medium" panose="02000605080000020003" pitchFamily="50" charset="0"/>
              </a:rPr>
            </a:br>
            <a:br>
              <a:rPr lang="en-IE" dirty="0">
                <a:latin typeface="TyStencil Pro Medium" panose="02000605080000020003" pitchFamily="50" charset="0"/>
              </a:rPr>
            </a:br>
            <a:endParaRPr lang="en-IE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B739A9-396A-41F6-B9AF-09F8117BD0EA}"/>
              </a:ext>
            </a:extLst>
          </p:cNvPr>
          <p:cNvSpPr txBox="1"/>
          <p:nvPr/>
        </p:nvSpPr>
        <p:spPr>
          <a:xfrm>
            <a:off x="5036023" y="1187356"/>
            <a:ext cx="401036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Breathnaigh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gach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duine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leith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phictiúr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freagair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ceisteanna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Déan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cur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síos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ngothaí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aghaidhe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mothaíonn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siad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thuairim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bhfuil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fhios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agat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air a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bhfuil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siad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smaoineamh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Scanraithe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Brónach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Imníoch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Ciontach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 faire?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féidir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leat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mórán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rá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faoi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saighdiúirí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fáth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féidir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fáth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féidir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328604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bg2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dirty="0">
              <a:solidFill>
                <a:schemeClr val="bg2"/>
              </a:solidFill>
            </a:endParaRPr>
          </a:p>
        </p:txBody>
      </p:sp>
      <p:pic>
        <p:nvPicPr>
          <p:cNvPr id="4" name="Picture 3" descr="Gabháil Chríost">
            <a:extLst>
              <a:ext uri="{FF2B5EF4-FFF2-40B4-BE49-F238E27FC236}">
                <a16:creationId xmlns:a16="http://schemas.microsoft.com/office/drawing/2014/main" id="{F81EDC92-9A52-4386-885E-1CEA139DB7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sp>
        <p:nvSpPr>
          <p:cNvPr id="6" name="Google Shape;107;p17">
            <a:extLst>
              <a:ext uri="{FF2B5EF4-FFF2-40B4-BE49-F238E27FC236}">
                <a16:creationId xmlns:a16="http://schemas.microsoft.com/office/drawing/2014/main" id="{53E399CA-E614-4D4E-95E1-9F1E1FCD412B}"/>
              </a:ext>
            </a:extLst>
          </p:cNvPr>
          <p:cNvSpPr txBox="1">
            <a:spLocks/>
          </p:cNvSpPr>
          <p:nvPr/>
        </p:nvSpPr>
        <p:spPr>
          <a:xfrm>
            <a:off x="5036024" y="575950"/>
            <a:ext cx="3766782" cy="611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pen Sans"/>
              <a:buNone/>
              <a:defRPr sz="30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IE" dirty="0" err="1">
                <a:latin typeface="TyStencil Pro Medium" panose="02000605080000020003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Lámha</a:t>
            </a:r>
            <a:br>
              <a:rPr lang="en-IE" dirty="0">
                <a:latin typeface="+mn-lt"/>
              </a:rPr>
            </a:br>
            <a:br>
              <a:rPr lang="en-IE" dirty="0">
                <a:latin typeface="TyStencil Pro Medium" panose="02000605080000020003" pitchFamily="50" charset="0"/>
              </a:rPr>
            </a:br>
            <a:endParaRPr lang="en-IE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B739A9-396A-41F6-B9AF-09F8117BD0EA}"/>
              </a:ext>
            </a:extLst>
          </p:cNvPr>
          <p:cNvSpPr txBox="1"/>
          <p:nvPr/>
        </p:nvSpPr>
        <p:spPr>
          <a:xfrm>
            <a:off x="5036024" y="1187356"/>
            <a:ext cx="3671248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mhéad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lámh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fheiceann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tú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phictiúr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acu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féidir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leat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aithris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aon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cheann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comharthaí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láimhe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féidir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leat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aithint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óna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chomharthaí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láimhe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mothaíonn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duine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573734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bg2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dirty="0">
              <a:solidFill>
                <a:schemeClr val="bg2"/>
              </a:solidFill>
            </a:endParaRPr>
          </a:p>
        </p:txBody>
      </p:sp>
      <p:pic>
        <p:nvPicPr>
          <p:cNvPr id="4" name="Picture 3" descr="Gabháil Chríost">
            <a:extLst>
              <a:ext uri="{FF2B5EF4-FFF2-40B4-BE49-F238E27FC236}">
                <a16:creationId xmlns:a16="http://schemas.microsoft.com/office/drawing/2014/main" id="{F81EDC92-9A52-4386-885E-1CEA139DB7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sp>
        <p:nvSpPr>
          <p:cNvPr id="6" name="Google Shape;107;p17">
            <a:extLst>
              <a:ext uri="{FF2B5EF4-FFF2-40B4-BE49-F238E27FC236}">
                <a16:creationId xmlns:a16="http://schemas.microsoft.com/office/drawing/2014/main" id="{53E399CA-E614-4D4E-95E1-9F1E1FCD412B}"/>
              </a:ext>
            </a:extLst>
          </p:cNvPr>
          <p:cNvSpPr txBox="1">
            <a:spLocks/>
          </p:cNvSpPr>
          <p:nvPr/>
        </p:nvSpPr>
        <p:spPr>
          <a:xfrm>
            <a:off x="5036024" y="575950"/>
            <a:ext cx="3766782" cy="611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pen Sans"/>
              <a:buNone/>
              <a:defRPr sz="30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IE" dirty="0">
                <a:latin typeface="TyStencil Pro Medium" panose="02000605080000020003" pitchFamily="50" charset="0"/>
              </a:rPr>
              <a:t>An </a:t>
            </a:r>
            <a:r>
              <a:rPr lang="en-IE" dirty="0" err="1">
                <a:latin typeface="TyStencil Pro Medium" panose="02000605080000020003" pitchFamily="50" charset="0"/>
              </a:rPr>
              <a:t>Pictiúr</a:t>
            </a:r>
            <a:r>
              <a:rPr lang="en-IE" dirty="0">
                <a:latin typeface="TyStencil Pro Medium" panose="02000605080000020003" pitchFamily="50" charset="0"/>
              </a:rPr>
              <a:t> </a:t>
            </a:r>
            <a:r>
              <a:rPr lang="en-IE" dirty="0" err="1">
                <a:latin typeface="TyStencil Pro Medium" panose="02000605080000020003" pitchFamily="50" charset="0"/>
              </a:rPr>
              <a:t>Caillte</a:t>
            </a:r>
            <a:br>
              <a:rPr lang="en-IE" dirty="0">
                <a:latin typeface="TyStencil Pro Medium" panose="02000605080000020003" pitchFamily="50" charset="0"/>
              </a:rPr>
            </a:br>
            <a:br>
              <a:rPr lang="en-IE" dirty="0">
                <a:latin typeface="TyStencil Pro Medium" panose="02000605080000020003" pitchFamily="50" charset="0"/>
              </a:rPr>
            </a:br>
            <a:endParaRPr lang="en-IE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B739A9-396A-41F6-B9AF-09F8117BD0EA}"/>
              </a:ext>
            </a:extLst>
          </p:cNvPr>
          <p:cNvSpPr txBox="1"/>
          <p:nvPr/>
        </p:nvSpPr>
        <p:spPr>
          <a:xfrm>
            <a:off x="5036024" y="1187356"/>
            <a:ext cx="367124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 feadh dhá chéad bliain, chreid staraithe ealaíne go raibh  sárshaothar Caravaggio, </a:t>
            </a:r>
            <a:r>
              <a:rPr lang="ga-IE" sz="10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Gabháil Chríost </a:t>
            </a: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caillte.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Lá amháin i 1990, glaodh ar Sergio Benedetti, duine de phríomhchaomhnóirí an Ghailearaí chuig teach na nÍosánach i Sráid Líosain i mBaile Átha Cliath chun a gcuid pictiúr a ghlanadh. 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Chuir sé suim mhór láithreach i bpictiúr a bhí sa seomra bia, a raibh brat tiubh vearnais agus súiche le glanadh dó. 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Bhí an-sceitimíní air mar bhí sé den tuairim gurbh é seo an Caravaggio a bhí ar iarraidh, ach thóg sé breis agus trí bliana air ag glanadh agus ag déanamh taighde sular deimhníodh  sa deireadh gurbh é an pictiúr a cailleadh a bhí ann. 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Níor thuig na sagairt go raibh siad ag ithe a ndinnéir le breis agus 60 bliain faoi cheann de na pictiúir is cáiliúla agus is luachmhaire ar domhan! 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Thug siad ar iasacht é don Ghailearaí agus tá sé  anseo ó shin.</a:t>
            </a:r>
          </a:p>
          <a:p>
            <a:pPr marL="0" indent="0">
              <a:buNone/>
            </a:pPr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0562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bg2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dirty="0">
              <a:solidFill>
                <a:schemeClr val="bg2"/>
              </a:solidFill>
            </a:endParaRPr>
          </a:p>
        </p:txBody>
      </p:sp>
      <p:pic>
        <p:nvPicPr>
          <p:cNvPr id="4" name="Picture 3" descr="Gabháil Chríost">
            <a:extLst>
              <a:ext uri="{FF2B5EF4-FFF2-40B4-BE49-F238E27FC236}">
                <a16:creationId xmlns:a16="http://schemas.microsoft.com/office/drawing/2014/main" id="{F81EDC92-9A52-4386-885E-1CEA139DB7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sp>
        <p:nvSpPr>
          <p:cNvPr id="6" name="Google Shape;107;p17">
            <a:extLst>
              <a:ext uri="{FF2B5EF4-FFF2-40B4-BE49-F238E27FC236}">
                <a16:creationId xmlns:a16="http://schemas.microsoft.com/office/drawing/2014/main" id="{53E399CA-E614-4D4E-95E1-9F1E1FCD412B}"/>
              </a:ext>
            </a:extLst>
          </p:cNvPr>
          <p:cNvSpPr txBox="1">
            <a:spLocks/>
          </p:cNvSpPr>
          <p:nvPr/>
        </p:nvSpPr>
        <p:spPr>
          <a:xfrm>
            <a:off x="5036024" y="575950"/>
            <a:ext cx="3766782" cy="611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pen Sans"/>
              <a:buNone/>
              <a:defRPr sz="30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IE" dirty="0">
                <a:latin typeface="TyStencil Pro Medium" panose="02000605080000020003" pitchFamily="50" charset="0"/>
              </a:rPr>
              <a:t>Caravaggio</a:t>
            </a:r>
            <a:br>
              <a:rPr lang="en-IE" dirty="0">
                <a:latin typeface="TyStencil Pro Medium" panose="02000605080000020003" pitchFamily="50" charset="0"/>
              </a:rPr>
            </a:br>
            <a:br>
              <a:rPr lang="en-IE" dirty="0">
                <a:latin typeface="TyStencil Pro Medium" panose="02000605080000020003" pitchFamily="50" charset="0"/>
              </a:rPr>
            </a:br>
            <a:endParaRPr lang="en-IE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B739A9-396A-41F6-B9AF-09F8117BD0EA}"/>
              </a:ext>
            </a:extLst>
          </p:cNvPr>
          <p:cNvSpPr txBox="1"/>
          <p:nvPr/>
        </p:nvSpPr>
        <p:spPr>
          <a:xfrm>
            <a:off x="5036024" y="1187356"/>
            <a:ext cx="36712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Péintéir ón Róimh san Iodáil a bhí i Caravaggio. Mhair sé ó 1571 go 1610. </a:t>
            </a:r>
          </a:p>
          <a:p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Péintéir a bhí ann a d’úsáid an cineál ealaíne ar a dtugtar stíl Bharócach. </a:t>
            </a:r>
          </a:p>
          <a:p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 drámaíocht iontach sna pictiúir seo, dathanna saibhre, doimhne, agus dianscáthanna  éadroma agus dorcha. Ba é an chéad duine a bhí an-mhaith ag péinteáil ar an mbealach seo. </a:t>
            </a:r>
          </a:p>
          <a:p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Phéinteáil sé freisin ar bhealach ar a dtugtar nádúrachas, rud a chiallaíonn gur phéinteáil sé rudaí mar a d’fhéach siad i ndáiríre. Phéinteáil sé pictiúir de dhaoine ionas go raibh cuma fhíor ar na daoine, agus chuir sé cuma spreagúil ar a chuid pictiúr trí go leor scáthanna an-dorcha agus soilse an-gheala a phéinteáil (ar a dtugtar gealdorcha (chiaroscuro)). </a:t>
            </a:r>
          </a:p>
          <a:p>
            <a:endParaRPr lang="ga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ga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 sé ar dhuine de na péintéirí is cáiliúla sa stair.</a:t>
            </a:r>
          </a:p>
          <a:p>
            <a:pPr marL="0" indent="0">
              <a:buNone/>
            </a:pPr>
            <a:r>
              <a:rPr lang="en-GB" sz="1000" b="0" i="0" dirty="0">
                <a:solidFill>
                  <a:schemeClr val="bg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4622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>
                <a:latin typeface="TyStencil Pro Medium" panose="02000605080000020003" pitchFamily="50" charset="0"/>
              </a:rPr>
              <a:t>Gníomhaíochtaí</a:t>
            </a:r>
            <a:r>
              <a:rPr lang="en" dirty="0">
                <a:latin typeface="TyStencil Pro Medium" panose="02000605080000020003" pitchFamily="50" charset="0"/>
              </a:rPr>
              <a:t> </a:t>
            </a:r>
            <a:r>
              <a:rPr lang="en" dirty="0" err="1">
                <a:latin typeface="TyStencil Pro Medium" panose="02000605080000020003" pitchFamily="50" charset="0"/>
              </a:rPr>
              <a:t>Breise</a:t>
            </a:r>
            <a:r>
              <a:rPr lang="en" dirty="0">
                <a:latin typeface="TyStencil Pro Medium" panose="02000605080000020003" pitchFamily="50" charset="0"/>
              </a:rPr>
              <a:t> </a:t>
            </a:r>
            <a:endParaRPr dirty="0">
              <a:latin typeface="TyStencil Pro Medium" panose="02000605080000020003" pitchFamily="50" charset="0"/>
            </a:endParaRPr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2400250" y="1359825"/>
            <a:ext cx="3160200" cy="3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GB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Teanga</a:t>
            </a:r>
            <a:r>
              <a:rPr lang="en-GB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GB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Bunscoile</a:t>
            </a:r>
            <a:r>
              <a:rPr lang="en-GB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</a:t>
            </a:r>
            <a:r>
              <a:rPr lang="en-GB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Labhairt</a:t>
            </a:r>
            <a:r>
              <a:rPr lang="en-GB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en-GB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Scríobh</a:t>
            </a:r>
            <a:r>
              <a:rPr lang="en-GB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en-GB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Léitheoireacht</a:t>
            </a:r>
            <a:endParaRPr lang="en-GB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scéal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3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chuid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tharla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díreach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roimh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eachtra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Déan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cur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síos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tarlú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phictiúr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Tabhair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tuairim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faoi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tharlóidh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dhiaidh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Fuair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seanphictiúr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áiléar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thug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chuig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nGailearaí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  <a:endParaRPr lang="en-GB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GB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GB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Stair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Amlíne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n-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eachtraí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scríobh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síos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ord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n-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eachtraí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scéal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Déan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taighde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tréimhse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Bharócach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ealaín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Caravaggio –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faigh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eolas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faoina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shaol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GB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07DF6-B766-4165-980B-672ECACF225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650572" y="1359825"/>
            <a:ext cx="3071400" cy="3245250"/>
          </a:xfrm>
        </p:spPr>
        <p:txBody>
          <a:bodyPr/>
          <a:lstStyle/>
          <a:p>
            <a:pPr marL="0" indent="0">
              <a:buNone/>
            </a:pPr>
            <a:r>
              <a:rPr lang="en-GB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Ealaín</a:t>
            </a:r>
            <a:endParaRPr lang="en-GB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Aghaidheanna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gothaí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aghaidhe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tharraingt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Montáis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snáithín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fabraic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radharc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Mionsamhail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lánléargais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(Diorama) den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scéal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Toin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scrúdú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ndathanna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nó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dubh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bán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féach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bhileog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oibre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GB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GB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Drámaíocht</a:t>
            </a:r>
            <a:r>
              <a:rPr lang="en-GB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Déan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pictiúr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tóg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grianghraf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Ghailearaí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iarr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daltaí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ord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n-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imeachtaí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léiriú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thrí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shraith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radhairc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carachtar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faoi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leith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chur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láthair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ngach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radharc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tráth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cinniúnach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 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Bóithrín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Choinsiasa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féach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mbileog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oibre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Déan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dráma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as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gach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páirt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scéal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scríobh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tú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0" indent="0">
              <a:buNone/>
            </a:pPr>
            <a:endParaRPr lang="en-GB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981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>
                <a:latin typeface="TyStencil Pro Medium" panose="02000605080000020003" pitchFamily="50" charset="0"/>
              </a:rPr>
              <a:t>Gníomhaíochtaí</a:t>
            </a:r>
            <a:r>
              <a:rPr lang="en" dirty="0">
                <a:latin typeface="TyStencil Pro Medium" panose="02000605080000020003" pitchFamily="50" charset="0"/>
              </a:rPr>
              <a:t> </a:t>
            </a:r>
            <a:r>
              <a:rPr lang="en" dirty="0" err="1">
                <a:latin typeface="TyStencil Pro Medium" panose="02000605080000020003" pitchFamily="50" charset="0"/>
              </a:rPr>
              <a:t>Breise</a:t>
            </a:r>
            <a:r>
              <a:rPr lang="en" dirty="0">
                <a:latin typeface="TyStencil Pro Medium" panose="02000605080000020003" pitchFamily="50" charset="0"/>
              </a:rPr>
              <a:t> </a:t>
            </a:r>
            <a:endParaRPr dirty="0">
              <a:latin typeface="TyStencil Pro Medium" panose="02000605080000020003" pitchFamily="50" charset="0"/>
            </a:endParaRPr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2400250" y="1359825"/>
            <a:ext cx="3160200" cy="3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GB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Mothúcháin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gothaí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aghaidhe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aithint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féach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haghaidheanna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phictiúr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mothaíonn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daoine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thuairim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Déan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iniúchadh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gcaoi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mbainimid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úsáid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as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n-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aghaidheanna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taispeáint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mothaímid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Freagairt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chombhách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mothaíonn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tú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faoin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rud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tharla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d’Íosa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sin? </a:t>
            </a:r>
            <a:b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raibh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cóir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pPr marL="0" indent="0">
              <a:buNone/>
            </a:pPr>
            <a:endParaRPr lang="en-GB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GB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Reiligiún</a:t>
            </a:r>
            <a:r>
              <a:rPr lang="en-GB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Scéal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Íosa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8867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>
                <a:solidFill>
                  <a:srgbClr val="00263E"/>
                </a:solidFill>
                <a:latin typeface="TyStencil Pro Medium" panose="02000605080000020003" pitchFamily="50" charset="0"/>
              </a:rPr>
              <a:t>Acmhainní</a:t>
            </a:r>
            <a:endParaRPr dirty="0">
              <a:solidFill>
                <a:srgbClr val="00263E"/>
              </a:solidFill>
              <a:latin typeface="TyStencil Pro Medium" panose="02000605080000020003" pitchFamily="50" charset="0"/>
            </a:endParaRPr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2400250" y="1359825"/>
            <a:ext cx="3160200" cy="3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Gailearaí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Náisiúnta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hÉireann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IE" sz="1000" dirty="0">
                <a:solidFill>
                  <a:srgbClr val="0563C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An Pictiúr</a:t>
            </a:r>
            <a:r>
              <a:rPr lang="en-IE" sz="1000" dirty="0">
                <a:solidFill>
                  <a:srgbClr val="0563C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IE" sz="1000" dirty="0" err="1">
                <a:solidFill>
                  <a:srgbClr val="0563C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téacs</a:t>
            </a:r>
            <a:r>
              <a:rPr lang="en-IE" sz="1000" dirty="0">
                <a:solidFill>
                  <a:srgbClr val="0563C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0" i="0" u="sng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Cúlra an Phictiúir</a:t>
            </a:r>
            <a:r>
              <a:rPr lang="en-GB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: ‘Gabháil Chríost’, Caravaggio </a:t>
            </a:r>
            <a:r>
              <a:rPr lang="en-GB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físeán</a:t>
            </a:r>
            <a:r>
              <a:rPr lang="en-GB" sz="1000" b="0" i="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/>
              </a:rPr>
              <a:t>How did a masterpiece by Caravaggio end up in a Dublin dining room? </a:t>
            </a:r>
            <a:r>
              <a:rPr lang="en-GB" sz="1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GB" sz="10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téacs</a:t>
            </a:r>
            <a:r>
              <a:rPr lang="en-GB" sz="1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b="0" i="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Kiddle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/>
              </a:rPr>
              <a:t>Caravaggio facts for kids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GB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téacs</a:t>
            </a: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Twinkl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7"/>
              </a:rPr>
              <a:t>Caravaggio resources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8"/>
              </a:rPr>
              <a:t>Tone lesson pack</a:t>
            </a: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Britannica Kids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9"/>
              </a:rPr>
              <a:t>Caravaggio 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 dirty="0"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07DF6-B766-4165-980B-672ECACF225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650572" y="1359825"/>
            <a:ext cx="3071400" cy="3245250"/>
          </a:xfrm>
        </p:spPr>
        <p:txBody>
          <a:bodyPr/>
          <a:lstStyle/>
          <a:p>
            <a:pPr marL="0" indent="0">
              <a:buNone/>
            </a:pPr>
            <a:endParaRPr lang="en-IE" sz="1000" dirty="0"/>
          </a:p>
          <a:p>
            <a:pPr marL="0" indent="0">
              <a:buNone/>
            </a:pPr>
            <a:endParaRPr lang="en-US" sz="1000" dirty="0"/>
          </a:p>
          <a:p>
            <a:endParaRPr lang="en-IE" sz="1000" dirty="0"/>
          </a:p>
        </p:txBody>
      </p:sp>
    </p:spTree>
    <p:extLst>
      <p:ext uri="{BB962C8B-B14F-4D97-AF65-F5344CB8AC3E}">
        <p14:creationId xmlns:p14="http://schemas.microsoft.com/office/powerpoint/2010/main" val="3688197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63E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5036024" y="575949"/>
            <a:ext cx="3766782" cy="36139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dirty="0" err="1">
                <a:solidFill>
                  <a:schemeClr val="bg1"/>
                </a:solidFill>
                <a:latin typeface="TyStencil Pro Medium" panose="02000605080000020003" pitchFamily="50" charset="0"/>
                <a:ea typeface="Open Sans" panose="020B0604020202020204" charset="0"/>
                <a:cs typeface="Open Sans" panose="020B0604020202020204" charset="0"/>
              </a:rPr>
              <a:t>Bileoga</a:t>
            </a:r>
            <a:r>
              <a:rPr lang="en-IE" dirty="0">
                <a:solidFill>
                  <a:schemeClr val="bg1"/>
                </a:solidFill>
                <a:latin typeface="TyStencil Pro Medium" panose="02000605080000020003" pitchFamily="50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TyStencil Pro Medium" panose="02000605080000020003" pitchFamily="50" charset="0"/>
                <a:ea typeface="Open Sans" panose="020B0604020202020204" charset="0"/>
                <a:cs typeface="Open Sans" panose="020B0604020202020204" charset="0"/>
              </a:rPr>
              <a:t>Oibre</a:t>
            </a:r>
            <a:br>
              <a:rPr lang="en-IE" dirty="0">
                <a:solidFill>
                  <a:schemeClr val="bg1"/>
                </a:solidFill>
                <a:latin typeface="TyStencil Pro Medium" panose="02000605080000020003" pitchFamily="50" charset="0"/>
              </a:rPr>
            </a:br>
            <a:br>
              <a:rPr lang="en-IE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siad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fáil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híoslódáil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cháipéisí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Word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bg1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18</a:t>
            </a:fld>
            <a:endParaRPr>
              <a:solidFill>
                <a:schemeClr val="bg1"/>
              </a:solidFill>
            </a:endParaRPr>
          </a:p>
        </p:txBody>
      </p:sp>
      <p:pic>
        <p:nvPicPr>
          <p:cNvPr id="4" name="Picture 3" descr="Gabháil Chríost">
            <a:extLst>
              <a:ext uri="{FF2B5EF4-FFF2-40B4-BE49-F238E27FC236}">
                <a16:creationId xmlns:a16="http://schemas.microsoft.com/office/drawing/2014/main" id="{F81EDC92-9A52-4386-885E-1CEA139DB7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7F7F33A1-0194-46B9-AC97-BFF34E32AC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3112" y="4120630"/>
            <a:ext cx="618688" cy="63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19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>
                <a:latin typeface="TyStencil Pro Medium" panose="02000605080000020003" pitchFamily="50" charset="0"/>
              </a:rPr>
              <a:t>Bóithrín</a:t>
            </a:r>
            <a:r>
              <a:rPr lang="en" dirty="0">
                <a:latin typeface="TyStencil Pro Medium" panose="02000605080000020003" pitchFamily="50" charset="0"/>
              </a:rPr>
              <a:t> an </a:t>
            </a:r>
            <a:r>
              <a:rPr lang="en" dirty="0" err="1">
                <a:latin typeface="TyStencil Pro Medium" panose="02000605080000020003" pitchFamily="50" charset="0"/>
              </a:rPr>
              <a:t>Choinsiasa</a:t>
            </a:r>
            <a:r>
              <a:rPr lang="en" dirty="0">
                <a:latin typeface="TyStencil Pro Medium" panose="02000605080000020003" pitchFamily="50" charset="0"/>
              </a:rPr>
              <a:t> </a:t>
            </a:r>
            <a:endParaRPr dirty="0">
              <a:latin typeface="TyStencil Pro Medium" panose="02000605080000020003" pitchFamily="50" charset="0"/>
            </a:endParaRPr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2400250" y="1359825"/>
            <a:ext cx="3160200" cy="3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teicníc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úsáideach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iniúchadh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aon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cheist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dheacair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mbíonn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carachtar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iarraidh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dul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ngleic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léi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tugtar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deis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anailís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níos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mine a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thráth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cinniúnach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0" indent="0">
              <a:buNone/>
            </a:pPr>
            <a:endParaRPr lang="en-US" sz="1000" dirty="0">
              <a:solidFill>
                <a:srgbClr val="30302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Cuirtear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rang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isteach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dhá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líne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comhair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chéile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Siúlann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duine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amhain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(an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múinteoir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nó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rannpháirtí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eile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idir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línte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réir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 a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thugann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gach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duine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chomhairle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0" indent="0">
              <a:buNone/>
            </a:pPr>
            <a:endParaRPr lang="en-US" sz="1000" dirty="0">
              <a:solidFill>
                <a:srgbClr val="30302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féidir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eagrú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ionas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dtabharfaidh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daoine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thaobh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amháin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malairt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den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chomhairle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thugann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daoine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taobh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eile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0" indent="0">
              <a:buNone/>
            </a:pPr>
            <a:endParaRPr lang="en-US" sz="1000" dirty="0">
              <a:solidFill>
                <a:srgbClr val="30302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Nuair a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thagann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carachtar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deireadh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bhóithrín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déanann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sí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c(h)</a:t>
            </a:r>
            <a:r>
              <a:rPr lang="en-US" sz="1000" dirty="0" err="1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inneadh</a:t>
            </a: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 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1000" dirty="0">
                <a:solidFill>
                  <a:srgbClr val="30302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07DF6-B766-4165-980B-672ECACF225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650572" y="1359825"/>
            <a:ext cx="3071400" cy="3245250"/>
          </a:xfrm>
        </p:spPr>
        <p:txBody>
          <a:bodyPr/>
          <a:lstStyle/>
          <a:p>
            <a:pPr marL="0" indent="0">
              <a:buNone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Smaointe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maidir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cinntí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bunaithe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bpictiúr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0" indent="0">
              <a:buNone/>
            </a:pP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Samhlaigh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pointe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cúig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nóiméad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sular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tharla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eachtra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–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Tabhair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comhairle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Iúdás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maidir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chinneadh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Íosa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thaispeáint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Gardaí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Rómhánacha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Tabhair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comhairle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d’Íosa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faoi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tarlú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chóir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dó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Tabhair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comhairle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haspail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eile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39700" indent="0">
              <a:buNone/>
            </a:pP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39700" indent="0">
              <a:buNone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Samhlaigh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nóiméad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tharla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radharc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Tabhair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comhairle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d’Íosa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chóir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dó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Tabhair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comhairle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fhear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39700" indent="0">
              <a:buNone/>
            </a:pP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thaobh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láimhe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clé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phictiúr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faoi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chóir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dó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57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>
                <a:latin typeface="TyStencil Pro Medium" panose="02000605080000020003" pitchFamily="50" charset="0"/>
              </a:rPr>
              <a:t>Réamhrá</a:t>
            </a:r>
            <a:endParaRPr dirty="0">
              <a:latin typeface="TyStencil Pro Medium" panose="02000605080000020003" pitchFamily="50" charset="0"/>
            </a:endParaRPr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2400250" y="1359825"/>
            <a:ext cx="3160200" cy="3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foghlaim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tríd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lárnach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gclár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bunscoile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Ghailearaí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Náisiúnta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hÉireann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Cabhraíonn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tuiscint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fháil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domhan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féidir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í a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úsáid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seomra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ranga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léargas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thabhairt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théamaí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ábhair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eile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churaclam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Ullmhaíodh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ár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sraith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acmhainní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Ag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Foghlaim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tríd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áiseanna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praiticiúla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chur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chumas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saothair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ealaíne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úsáid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phríomhfhoinsí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inspioráid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thabhairt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haghaidh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ceachtanna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réiteach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réimsí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eile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den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churaclam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0" lvl="0" indent="0">
              <a:buNone/>
            </a:pPr>
            <a:endParaRPr lang="en-IE" sz="10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>
              <a:buNone/>
            </a:pPr>
            <a:r>
              <a:rPr lang="en-IE" sz="10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Clár</a:t>
            </a:r>
            <a:endParaRPr lang="en-IE" sz="10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just">
              <a:lnSpc>
                <a:spcPct val="100000"/>
              </a:lnSpc>
              <a:buSzPts val="1100"/>
              <a:buNone/>
            </a:pP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Conas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acmhainn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úsáid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……………………….. 3</a:t>
            </a:r>
          </a:p>
          <a:p>
            <a:pPr marL="0" lvl="0" indent="0" algn="just">
              <a:lnSpc>
                <a:spcPct val="100000"/>
              </a:lnSpc>
              <a:buSzPts val="1100"/>
              <a:buNone/>
            </a:pP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Cuspóirí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Foghlama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……………………........................... 4</a:t>
            </a:r>
          </a:p>
          <a:p>
            <a:pPr marL="0" lvl="0" indent="0" algn="just">
              <a:lnSpc>
                <a:spcPct val="100000"/>
              </a:lnSpc>
              <a:buSzPts val="1100"/>
              <a:buNone/>
            </a:pP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Cheardlann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…………………………………………….…… 5</a:t>
            </a:r>
          </a:p>
          <a:p>
            <a:pPr marL="0" lvl="0" indent="0" algn="just">
              <a:lnSpc>
                <a:spcPct val="100000"/>
              </a:lnSpc>
              <a:buSzPts val="1100"/>
              <a:buNone/>
            </a:pP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Gníomhaíochtaí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Breise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……………………………..……  15</a:t>
            </a:r>
          </a:p>
          <a:p>
            <a:pPr marL="0" lvl="0" indent="0" algn="just">
              <a:lnSpc>
                <a:spcPct val="100000"/>
              </a:lnSpc>
              <a:buSzPts val="1100"/>
              <a:buNone/>
            </a:pP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Acmhainní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…………………............................................17</a:t>
            </a:r>
          </a:p>
          <a:p>
            <a:pPr marL="0" lvl="0" indent="0" algn="just">
              <a:lnSpc>
                <a:spcPct val="100000"/>
              </a:lnSpc>
              <a:buSzPts val="1100"/>
              <a:buNone/>
            </a:pP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Bileoga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Oibre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…………………………………………..…… ..18</a:t>
            </a:r>
          </a:p>
          <a:p>
            <a:pPr marL="0" lvl="0" indent="0" algn="just">
              <a:lnSpc>
                <a:spcPct val="100000"/>
              </a:lnSpc>
              <a:buSzPts val="1100"/>
              <a:buNone/>
            </a:pP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Déan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Teagmháil</a:t>
            </a:r>
            <a:r>
              <a:rPr lang="en-IE" sz="10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Linn. …….......................................25</a:t>
            </a:r>
          </a:p>
          <a:p>
            <a:pPr marL="0" lvl="0" indent="0">
              <a:buNone/>
            </a:pPr>
            <a:endParaRPr lang="en-IE" sz="10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0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sym typeface="Lato"/>
            </a:endParaRPr>
          </a:p>
        </p:txBody>
      </p:sp>
      <p:sp>
        <p:nvSpPr>
          <p:cNvPr id="11" name="Google Shape;76;p14"/>
          <p:cNvSpPr txBox="1">
            <a:spLocks noGrp="1"/>
          </p:cNvSpPr>
          <p:nvPr>
            <p:ph type="body" idx="1"/>
          </p:nvPr>
        </p:nvSpPr>
        <p:spPr>
          <a:xfrm>
            <a:off x="5560450" y="1302908"/>
            <a:ext cx="3160200" cy="3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IE" sz="10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IE" sz="10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tÚdar</a:t>
            </a:r>
            <a:endParaRPr lang="en-IE" sz="1000" b="1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>
              <a:buNone/>
            </a:pP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pianódóir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oiliúint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chlasaiceach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í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Sinéad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Hall BA, PGD ED, CRS, MA ED. Is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teagascóir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diongbháilte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múineadh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ranganna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Meiriceá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Éirinn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fiche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bliain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mór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Bhain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Sinéad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céimeanna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amach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Cheol,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Forbairt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Dhaonna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Gaeilge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Iarchéim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Oideachas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Céim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Mháistreachta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Cheannaireacht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Bhainistíocht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teagasc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Amharcealaíona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don 5ú rang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Scoil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Náisiúnta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Ráth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Tó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Stiúrthóir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Taighde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Mháistreacht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Ghairmiúil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Oideachas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Bhunmhúinteoireacht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le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Coláiste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Hibernia. Is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breá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léi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bheith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seinnt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phianó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spóirt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uisce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beirt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pháistí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madraí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Sneabhsar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caife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scoth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ceol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Sinéad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gníomhach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phobal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bíonn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lvl="0" indent="0">
              <a:buNone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plé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leis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gasóga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ag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teagasc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lvl="0" indent="0">
              <a:buNone/>
            </a:pP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club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ealaíne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surfáil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bhíonn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am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saor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aici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228600" lvl="0" indent="-22860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AutoNum type="arabicPeriod" startAt="4"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54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E95FA3-2DAB-43A3-8CD9-9343EF94AD57}"/>
              </a:ext>
            </a:extLst>
          </p:cNvPr>
          <p:cNvSpPr txBox="1"/>
          <p:nvPr/>
        </p:nvSpPr>
        <p:spPr>
          <a:xfrm>
            <a:off x="278606" y="204401"/>
            <a:ext cx="45720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scríobh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scéil</a:t>
            </a:r>
            <a:endParaRPr lang="en-IE" sz="1500" b="1" dirty="0">
              <a:solidFill>
                <a:srgbClr val="00263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B59D094-EF36-42D1-AE95-91E1CD40F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425032"/>
              </p:ext>
            </p:extLst>
          </p:nvPr>
        </p:nvGraphicFramePr>
        <p:xfrm>
          <a:off x="381000" y="532591"/>
          <a:ext cx="8407400" cy="44622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3733">
                  <a:extLst>
                    <a:ext uri="{9D8B030D-6E8A-4147-A177-3AD203B41FA5}">
                      <a16:colId xmlns:a16="http://schemas.microsoft.com/office/drawing/2014/main" val="2097339074"/>
                    </a:ext>
                  </a:extLst>
                </a:gridCol>
                <a:gridCol w="6563667">
                  <a:extLst>
                    <a:ext uri="{9D8B030D-6E8A-4147-A177-3AD203B41FA5}">
                      <a16:colId xmlns:a16="http://schemas.microsoft.com/office/drawing/2014/main" val="4190952561"/>
                    </a:ext>
                  </a:extLst>
                </a:gridCol>
              </a:tblGrid>
              <a:tr h="388620">
                <a:tc gridSpan="2"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Roghnaigh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duine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is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fearr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leat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phictiúr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Scríobh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scéal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“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Gabháil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Chríost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”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óna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thaobh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siúd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óna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dhearcadh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siúd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). Is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féidir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leat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scéal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difriúil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scríobh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nó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deireadh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difriúil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chuir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scéal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más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mian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leat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Bain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úsáid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as 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teimpléad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chun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do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scéal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leagan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amach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160144"/>
                  </a:ext>
                </a:extLst>
              </a:tr>
              <a:tr h="387524"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Suíomh</a:t>
                      </a:r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32315327"/>
                  </a:ext>
                </a:extLst>
              </a:tr>
              <a:tr h="547605"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Carachtair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6216085"/>
                  </a:ext>
                </a:extLst>
              </a:tr>
              <a:tr h="547605"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Tá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mé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chun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scéal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scríobh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ó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thaobh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…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79112597"/>
                  </a:ext>
                </a:extLst>
              </a:tr>
              <a:tr h="547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Príomhphlota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/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Príomh-ábhar</a:t>
                      </a:r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50617009"/>
                  </a:ext>
                </a:extLst>
              </a:tr>
              <a:tr h="547605"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Céard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bhí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siúl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agat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roimh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radharc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seo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63581609"/>
                  </a:ext>
                </a:extLst>
              </a:tr>
              <a:tr h="644454"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Céard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bhí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siúl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agat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rith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radhairc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seo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75571964"/>
                  </a:ext>
                </a:extLst>
              </a:tr>
              <a:tr h="644454"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Céard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tharla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duit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dhiaidh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sin?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50284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535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E95FA3-2DAB-43A3-8CD9-9343EF94AD57}"/>
              </a:ext>
            </a:extLst>
          </p:cNvPr>
          <p:cNvSpPr txBox="1"/>
          <p:nvPr/>
        </p:nvSpPr>
        <p:spPr>
          <a:xfrm>
            <a:off x="278606" y="204401"/>
            <a:ext cx="8203513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Ceisteanna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Breathnaigh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Freagair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IE" sz="150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IE" sz="150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Ranganna</a:t>
            </a:r>
            <a:r>
              <a:rPr lang="en-IE" sz="150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sóisearacha</a:t>
            </a:r>
            <a:r>
              <a:rPr lang="en-IE" sz="150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en-IE" sz="1350" b="1" dirty="0">
              <a:solidFill>
                <a:srgbClr val="00263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1EB4F69-3FAF-439D-A0EE-980D39668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783773"/>
              </p:ext>
            </p:extLst>
          </p:nvPr>
        </p:nvGraphicFramePr>
        <p:xfrm>
          <a:off x="278606" y="539748"/>
          <a:ext cx="8465348" cy="4189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586">
                  <a:extLst>
                    <a:ext uri="{9D8B030D-6E8A-4147-A177-3AD203B41FA5}">
                      <a16:colId xmlns:a16="http://schemas.microsoft.com/office/drawing/2014/main" val="2302435238"/>
                    </a:ext>
                  </a:extLst>
                </a:gridCol>
                <a:gridCol w="3037352">
                  <a:extLst>
                    <a:ext uri="{9D8B030D-6E8A-4147-A177-3AD203B41FA5}">
                      <a16:colId xmlns:a16="http://schemas.microsoft.com/office/drawing/2014/main" val="2145230340"/>
                    </a:ext>
                  </a:extLst>
                </a:gridCol>
                <a:gridCol w="5057410">
                  <a:extLst>
                    <a:ext uri="{9D8B030D-6E8A-4147-A177-3AD203B41FA5}">
                      <a16:colId xmlns:a16="http://schemas.microsoft.com/office/drawing/2014/main" val="2881623719"/>
                    </a:ext>
                  </a:extLst>
                </a:gridCol>
              </a:tblGrid>
              <a:tr h="523677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mhéad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duine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fheiceann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tú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16736227"/>
                  </a:ext>
                </a:extLst>
              </a:tr>
              <a:tr h="523677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Céard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ag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tarlú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do 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thuairim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36761158"/>
                  </a:ext>
                </a:extLst>
              </a:tr>
              <a:tr h="523677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mhéad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fheiceann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tú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11489209"/>
                  </a:ext>
                </a:extLst>
              </a:tr>
              <a:tr h="523677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mhéad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garda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fheiceann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tú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95309625"/>
                  </a:ext>
                </a:extLst>
              </a:tr>
              <a:tr h="523677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armúr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ngardaí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7502074"/>
                  </a:ext>
                </a:extLst>
              </a:tr>
              <a:tr h="523677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féidir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leat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an fear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bhfuil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lampa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aige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fheiceáil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91355978"/>
                  </a:ext>
                </a:extLst>
              </a:tr>
              <a:tr h="523677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bhfeiceann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tú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fear ag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béicíl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chuid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éadaí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80270469"/>
                  </a:ext>
                </a:extLst>
              </a:tr>
              <a:tr h="523677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bhfeiceann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tú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fear ag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pógadh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bhfuil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féasóg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air?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33133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997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D1AC55-634A-4E81-B8E0-E62B27713CDE}"/>
              </a:ext>
            </a:extLst>
          </p:cNvPr>
          <p:cNvSpPr txBox="1"/>
          <p:nvPr/>
        </p:nvSpPr>
        <p:spPr>
          <a:xfrm>
            <a:off x="264319" y="179108"/>
            <a:ext cx="8765381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Ceisteanna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Breathnaigh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Freagair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IE" sz="150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IE" sz="150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Ranganna</a:t>
            </a:r>
            <a:r>
              <a:rPr lang="en-IE" sz="150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sinsearacha</a:t>
            </a:r>
            <a:r>
              <a:rPr lang="en-IE" sz="150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D98CCF5-FF08-4198-8023-344A83502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029953"/>
              </p:ext>
            </p:extLst>
          </p:nvPr>
        </p:nvGraphicFramePr>
        <p:xfrm>
          <a:off x="250031" y="529590"/>
          <a:ext cx="8643938" cy="4318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188">
                  <a:extLst>
                    <a:ext uri="{9D8B030D-6E8A-4147-A177-3AD203B41FA5}">
                      <a16:colId xmlns:a16="http://schemas.microsoft.com/office/drawing/2014/main" val="3199253616"/>
                    </a:ext>
                  </a:extLst>
                </a:gridCol>
                <a:gridCol w="3800475">
                  <a:extLst>
                    <a:ext uri="{9D8B030D-6E8A-4147-A177-3AD203B41FA5}">
                      <a16:colId xmlns:a16="http://schemas.microsoft.com/office/drawing/2014/main" val="3405081365"/>
                    </a:ext>
                  </a:extLst>
                </a:gridCol>
                <a:gridCol w="4486275">
                  <a:extLst>
                    <a:ext uri="{9D8B030D-6E8A-4147-A177-3AD203B41FA5}">
                      <a16:colId xmlns:a16="http://schemas.microsoft.com/office/drawing/2014/main" val="3588667307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mhéad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duine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fheiceann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tú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sa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phictiúr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5279402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mhéad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garda a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fheiceann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tú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3373242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Céard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siúl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ag an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bhfear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maol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8730997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Céard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siúl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ag an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bhfear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chlé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8323254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mhéad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lámh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fheiceann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tú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sa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phictiúr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7382998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Céard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á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dhéanamh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ag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Íosa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lena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lámha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54824614"/>
                  </a:ext>
                </a:extLst>
              </a:tr>
              <a:tr h="285885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Céard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ina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lámh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ag an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bhfear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dheis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83436103"/>
                  </a:ext>
                </a:extLst>
              </a:tr>
              <a:tr h="291313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Céard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á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dhéanamh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ag an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bhfear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chlé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lena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kumimoji="0" lang="en-I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lámha</a:t>
                      </a:r>
                      <a:r>
                        <a:rPr kumimoji="0" lang="en-I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63E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93524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Liostaigh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sé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dhath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fheiceann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tú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phictiúr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6052483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armúr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ngardaí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3719415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éadaí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Íosa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5414199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Cén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chúlra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phictiúir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0586558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bhfuil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gardaí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fad ag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caitheamh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éide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chéanna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6711104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Céard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atá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á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chrochadh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in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airde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ag an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bhfear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dheis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3595286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Cé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mhéad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de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na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fir a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bhfuil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féasóg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IE" sz="1100" dirty="0" err="1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orthu</a:t>
                      </a:r>
                      <a:r>
                        <a:rPr lang="en-IE" sz="1100" dirty="0">
                          <a:solidFill>
                            <a:srgbClr val="00263E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?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solidFill>
                          <a:srgbClr val="00263E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65057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882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03AFDF-7A0E-4989-8496-59EC8781B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793222"/>
              </p:ext>
            </p:extLst>
          </p:nvPr>
        </p:nvGraphicFramePr>
        <p:xfrm>
          <a:off x="628650" y="1082636"/>
          <a:ext cx="7886697" cy="38603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899">
                  <a:extLst>
                    <a:ext uri="{9D8B030D-6E8A-4147-A177-3AD203B41FA5}">
                      <a16:colId xmlns:a16="http://schemas.microsoft.com/office/drawing/2014/main" val="2155038076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1132601645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459128650"/>
                    </a:ext>
                  </a:extLst>
                </a:gridCol>
              </a:tblGrid>
              <a:tr h="1629749">
                <a:tc>
                  <a:txBody>
                    <a:bodyPr/>
                    <a:lstStyle/>
                    <a:p>
                      <a:endParaRPr lang="en-IE" sz="1100" dirty="0"/>
                    </a:p>
                    <a:p>
                      <a:endParaRPr lang="en-IE" sz="1100" dirty="0"/>
                    </a:p>
                    <a:p>
                      <a:endParaRPr lang="en-IE" sz="1100" dirty="0"/>
                    </a:p>
                    <a:p>
                      <a:endParaRPr lang="en-IE" sz="1100" dirty="0"/>
                    </a:p>
                    <a:p>
                      <a:endParaRPr lang="en-IE" sz="1100" dirty="0"/>
                    </a:p>
                    <a:p>
                      <a:endParaRPr lang="en-IE" sz="1100" dirty="0"/>
                    </a:p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61573825"/>
                  </a:ext>
                </a:extLst>
              </a:tr>
              <a:tr h="300434">
                <a:tc>
                  <a:txBody>
                    <a:bodyPr/>
                    <a:lstStyle/>
                    <a:p>
                      <a:r>
                        <a:rPr lang="en-IE" sz="1100" dirty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1.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2.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3.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62610683"/>
                  </a:ext>
                </a:extLst>
              </a:tr>
              <a:tr h="1629749">
                <a:tc>
                  <a:txBody>
                    <a:bodyPr/>
                    <a:lstStyle/>
                    <a:p>
                      <a:endParaRPr lang="en-IE" sz="1100" dirty="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  <a:p>
                      <a:endParaRPr lang="en-IE" sz="1100" dirty="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  <a:p>
                      <a:endParaRPr lang="en-IE" sz="1100" dirty="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  <a:p>
                      <a:endParaRPr lang="en-IE" sz="1100" dirty="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  <a:p>
                      <a:endParaRPr lang="en-IE" sz="1100" dirty="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  <a:p>
                      <a:endParaRPr lang="en-IE" sz="1100" dirty="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  <a:p>
                      <a:endParaRPr lang="en-IE" sz="1100" dirty="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88228370"/>
                  </a:ext>
                </a:extLst>
              </a:tr>
              <a:tr h="300434">
                <a:tc>
                  <a:txBody>
                    <a:bodyPr/>
                    <a:lstStyle/>
                    <a:p>
                      <a:r>
                        <a:rPr lang="en-IE" sz="1100" dirty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4.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5.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latin typeface="Open Sans" panose="020B0604020202020204" charset="0"/>
                          <a:ea typeface="Open Sans" panose="020B0604020202020204" charset="0"/>
                          <a:cs typeface="Open Sans" panose="020B0604020202020204" charset="0"/>
                        </a:rPr>
                        <a:t>6.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5543694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EC14996-2BBD-4F1C-A11E-D836514CBE50}"/>
              </a:ext>
            </a:extLst>
          </p:cNvPr>
          <p:cNvSpPr txBox="1"/>
          <p:nvPr/>
        </p:nvSpPr>
        <p:spPr>
          <a:xfrm>
            <a:off x="578644" y="390139"/>
            <a:ext cx="79367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Stiallghreannán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tharraingt</a:t>
            </a:r>
            <a:endParaRPr lang="en-IE" sz="1500" b="1" dirty="0">
              <a:solidFill>
                <a:srgbClr val="00263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57175" indent="-257175">
              <a:buAutoNum type="arabicPeriod"/>
            </a:pP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Tarraing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scéal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‘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Gabháil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Chríost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’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sna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bhosca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nó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</a:p>
          <a:p>
            <a:pPr marL="257175" indent="-257175">
              <a:buAutoNum type="arabicPeriod"/>
            </a:pP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Tarraing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phríomhcharachtar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scéal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sna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boscaí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an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féidir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leat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aon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duine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díobh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ainmniú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3644962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7FCCBE-D55B-4E51-8FA2-BEEF3312BBA8}"/>
              </a:ext>
            </a:extLst>
          </p:cNvPr>
          <p:cNvSpPr txBox="1"/>
          <p:nvPr/>
        </p:nvSpPr>
        <p:spPr>
          <a:xfrm>
            <a:off x="478631" y="227417"/>
            <a:ext cx="8043863" cy="484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Toin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Líníochta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Toin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500" b="1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Péinteála</a:t>
            </a:r>
            <a:r>
              <a:rPr lang="en-IE" sz="1500" b="1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pPr marL="257175" indent="-257175">
              <a:buAutoNum type="arabicPeriod"/>
            </a:pP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Bain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úsáid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as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peann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luaidhe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chun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gach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bosca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dhathú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an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toin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éirí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níos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dorcha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réir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chéile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ó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bhán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dubh</a:t>
            </a:r>
            <a:endParaRPr lang="en-IE" sz="1050" dirty="0">
              <a:solidFill>
                <a:srgbClr val="00263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F6F4B5-AF80-4B77-8E73-FA3DB134CD3D}"/>
              </a:ext>
            </a:extLst>
          </p:cNvPr>
          <p:cNvGraphicFramePr>
            <a:graphicFrameLocks noGrp="1"/>
          </p:cNvGraphicFramePr>
          <p:nvPr/>
        </p:nvGraphicFramePr>
        <p:xfrm>
          <a:off x="478632" y="745741"/>
          <a:ext cx="8393903" cy="14573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9129">
                  <a:extLst>
                    <a:ext uri="{9D8B030D-6E8A-4147-A177-3AD203B41FA5}">
                      <a16:colId xmlns:a16="http://schemas.microsoft.com/office/drawing/2014/main" val="1380428273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3580111125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74729653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4171426549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2343910133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3594631630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1019482402"/>
                    </a:ext>
                  </a:extLst>
                </a:gridCol>
              </a:tblGrid>
              <a:tr h="1457303"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4126601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0E3517C-710F-423B-A9A1-2F0A2122CB2D}"/>
              </a:ext>
            </a:extLst>
          </p:cNvPr>
          <p:cNvSpPr txBox="1"/>
          <p:nvPr/>
        </p:nvSpPr>
        <p:spPr>
          <a:xfrm>
            <a:off x="478631" y="2571750"/>
            <a:ext cx="8201025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175" indent="-257175">
              <a:buAutoNum type="arabicPeriod" startAt="2"/>
            </a:pP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Bain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úsáid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as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dath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amháin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péinteáil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bosca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lár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thaobh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láimhe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deise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den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bhosca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lár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déan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phéinteáil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níos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dorcha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réir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chéile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trí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bhlúiríní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beaga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phéint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dhubh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chur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isteach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thaobh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láimhe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clé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den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bhosca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lár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cuir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isteach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blúiríní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beaga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phéint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bhán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chun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phéinteáil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níos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éadroime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DE8FA83-2744-4132-AD8E-B4C2E6591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412383"/>
              </p:ext>
            </p:extLst>
          </p:nvPr>
        </p:nvGraphicFramePr>
        <p:xfrm>
          <a:off x="478632" y="3234535"/>
          <a:ext cx="8393903" cy="14675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9129">
                  <a:extLst>
                    <a:ext uri="{9D8B030D-6E8A-4147-A177-3AD203B41FA5}">
                      <a16:colId xmlns:a16="http://schemas.microsoft.com/office/drawing/2014/main" val="3753515435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1944886474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4202455320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2675138244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2010783341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3394728315"/>
                    </a:ext>
                  </a:extLst>
                </a:gridCol>
                <a:gridCol w="1199129">
                  <a:extLst>
                    <a:ext uri="{9D8B030D-6E8A-4147-A177-3AD203B41FA5}">
                      <a16:colId xmlns:a16="http://schemas.microsoft.com/office/drawing/2014/main" val="193245314"/>
                    </a:ext>
                  </a:extLst>
                </a:gridCol>
              </a:tblGrid>
              <a:tr h="1467535"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I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820576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B92E36F-BB55-466E-A577-3DFC0A415950}"/>
              </a:ext>
            </a:extLst>
          </p:cNvPr>
          <p:cNvSpPr txBox="1"/>
          <p:nvPr/>
        </p:nvSpPr>
        <p:spPr>
          <a:xfrm>
            <a:off x="478629" y="4717840"/>
            <a:ext cx="83939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Éadrom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								    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Dorcha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7985C7-1D07-4BAA-AE51-7D006479F93F}"/>
              </a:ext>
            </a:extLst>
          </p:cNvPr>
          <p:cNvSpPr txBox="1"/>
          <p:nvPr/>
        </p:nvSpPr>
        <p:spPr>
          <a:xfrm>
            <a:off x="478630" y="2232129"/>
            <a:ext cx="839390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Éadrom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	     </a:t>
            </a:r>
            <a:r>
              <a:rPr lang="en-IE" sz="1050" dirty="0" err="1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Dorcha</a:t>
            </a:r>
            <a:r>
              <a:rPr lang="en-IE" sz="1050" dirty="0">
                <a:solidFill>
                  <a:srgbClr val="00263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2062587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25</a:t>
            </a:fld>
            <a:endParaRPr/>
          </a:p>
        </p:txBody>
      </p:sp>
      <p:sp>
        <p:nvSpPr>
          <p:cNvPr id="8" name="Google Shape;324;p38">
            <a:extLst>
              <a:ext uri="{FF2B5EF4-FFF2-40B4-BE49-F238E27FC236}">
                <a16:creationId xmlns:a16="http://schemas.microsoft.com/office/drawing/2014/main" id="{BADC425C-91D0-49EC-95E8-C921B52C0B6B}"/>
              </a:ext>
            </a:extLst>
          </p:cNvPr>
          <p:cNvSpPr txBox="1">
            <a:spLocks/>
          </p:cNvSpPr>
          <p:nvPr/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pen Sans"/>
              <a:buNone/>
              <a:defRPr sz="30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IE" b="0" dirty="0" err="1">
                <a:solidFill>
                  <a:schemeClr val="bg2"/>
                </a:solidFill>
                <a:latin typeface="TyStencil Pro Medium" panose="02000605080000020003" pitchFamily="50" charset="0"/>
              </a:rPr>
              <a:t>Déan</a:t>
            </a:r>
            <a:r>
              <a:rPr lang="en-IE" b="0" dirty="0">
                <a:solidFill>
                  <a:schemeClr val="bg2"/>
                </a:solidFill>
                <a:latin typeface="TyStencil Pro Medium" panose="02000605080000020003" pitchFamily="50" charset="0"/>
              </a:rPr>
              <a:t> </a:t>
            </a:r>
            <a:r>
              <a:rPr lang="en-IE" b="0" dirty="0" err="1">
                <a:solidFill>
                  <a:schemeClr val="bg2"/>
                </a:solidFill>
                <a:latin typeface="TyStencil Pro Medium" panose="02000605080000020003" pitchFamily="50" charset="0"/>
              </a:rPr>
              <a:t>teagmháil</a:t>
            </a:r>
            <a:r>
              <a:rPr lang="en-IE" b="0" dirty="0">
                <a:solidFill>
                  <a:schemeClr val="bg2"/>
                </a:solidFill>
                <a:latin typeface="TyStencil Pro Medium" panose="02000605080000020003" pitchFamily="50" charset="0"/>
              </a:rPr>
              <a:t> </a:t>
            </a:r>
            <a:r>
              <a:rPr lang="en-IE" b="0" dirty="0" err="1">
                <a:solidFill>
                  <a:schemeClr val="bg2"/>
                </a:solidFill>
                <a:latin typeface="TyStencil Pro Medium" panose="02000605080000020003" pitchFamily="50" charset="0"/>
              </a:rPr>
              <a:t>linn</a:t>
            </a:r>
            <a:endParaRPr lang="en-IE" b="0" dirty="0">
              <a:solidFill>
                <a:schemeClr val="bg2"/>
              </a:solidFill>
              <a:latin typeface="TyStencil Pro Medium" panose="02000605080000020003" pitchFamily="50" charset="0"/>
            </a:endParaRPr>
          </a:p>
        </p:txBody>
      </p:sp>
      <p:sp>
        <p:nvSpPr>
          <p:cNvPr id="9" name="Google Shape;325;p38">
            <a:extLst>
              <a:ext uri="{FF2B5EF4-FFF2-40B4-BE49-F238E27FC236}">
                <a16:creationId xmlns:a16="http://schemas.microsoft.com/office/drawing/2014/main" id="{CDAF9AD7-C4AF-4BDB-897F-BBEAEE4CB2EC}"/>
              </a:ext>
            </a:extLst>
          </p:cNvPr>
          <p:cNvSpPr txBox="1">
            <a:spLocks/>
          </p:cNvSpPr>
          <p:nvPr/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○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■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○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■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○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Open Sans"/>
              <a:buChar char="■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>
              <a:buNone/>
            </a:pP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Cláraigh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don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nuachtlitir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ríomphost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Mhúinteoirí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Scoileanna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1500" b="1" u="sng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 newsletter </a:t>
            </a:r>
            <a:r>
              <a:rPr lang="en-US" sz="1500" b="1" u="sng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Cuirfear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smaointe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acmhainní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nua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fáil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anseo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bhonn</a:t>
            </a:r>
            <a:r>
              <a:rPr lang="en-US" sz="1500" b="1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rialta</a:t>
            </a:r>
            <a:r>
              <a:rPr lang="en-US" sz="1500" b="1" u="sng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sz="1500" b="1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15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SzPts val="1100"/>
              <a:buFont typeface="Arial"/>
              <a:buNone/>
            </a:pPr>
            <a:r>
              <a:rPr lang="en-US" sz="15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Catherine O’Donnell</a:t>
            </a:r>
          </a:p>
          <a:p>
            <a:pPr marL="0" indent="0">
              <a:buSzPts val="1100"/>
              <a:buFont typeface="Arial"/>
              <a:buNone/>
            </a:pPr>
            <a:r>
              <a:rPr lang="en-US" sz="15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Oifigeach</a:t>
            </a:r>
            <a:r>
              <a:rPr lang="en-US" sz="15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Oideachais</a:t>
            </a:r>
            <a:endParaRPr lang="en-US" sz="15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SzPts val="1100"/>
              <a:buFont typeface="Arial"/>
              <a:buNone/>
            </a:pPr>
            <a:r>
              <a:rPr lang="en-US" sz="15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Freagracht</a:t>
            </a:r>
            <a:r>
              <a:rPr lang="en-US" sz="15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15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15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leith</a:t>
            </a:r>
            <a:r>
              <a:rPr lang="en-US" sz="15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Múinteoirí</a:t>
            </a:r>
            <a:r>
              <a:rPr lang="en-US" sz="15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5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Scoileanna</a:t>
            </a:r>
            <a:r>
              <a:rPr lang="en-US" sz="15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US" sz="15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US" sz="15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Óige</a:t>
            </a:r>
            <a:endParaRPr lang="en-US" sz="15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SzPts val="1100"/>
              <a:buFont typeface="Arial"/>
              <a:buNone/>
            </a:pPr>
            <a:r>
              <a:rPr lang="en-US" sz="15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T: +353 (0) 1 663 3579 </a:t>
            </a:r>
          </a:p>
          <a:p>
            <a:pPr marL="0" indent="0">
              <a:buSzPts val="1100"/>
              <a:buFont typeface="Arial"/>
              <a:buNone/>
            </a:pPr>
            <a:r>
              <a:rPr lang="en-US" sz="15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R: </a:t>
            </a:r>
            <a:r>
              <a:rPr lang="en-US" sz="1500" dirty="0" err="1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codonnell@ngi.ie</a:t>
            </a:r>
            <a:endParaRPr lang="en-US" sz="15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61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>
                <a:latin typeface="TyStencil Pro Medium" panose="02000605080000020003" pitchFamily="50" charset="0"/>
              </a:rPr>
              <a:t>Conas</a:t>
            </a:r>
            <a:r>
              <a:rPr lang="en" dirty="0">
                <a:latin typeface="TyStencil Pro Medium" panose="02000605080000020003" pitchFamily="50" charset="0"/>
              </a:rPr>
              <a:t> an </a:t>
            </a:r>
            <a:r>
              <a:rPr lang="en" dirty="0" err="1">
                <a:latin typeface="TyStencil Pro Medium" panose="02000605080000020003" pitchFamily="50" charset="0"/>
              </a:rPr>
              <a:t>acmhainn</a:t>
            </a:r>
            <a:r>
              <a:rPr lang="en" dirty="0">
                <a:latin typeface="TyStencil Pro Medium" panose="02000605080000020003" pitchFamily="50" charset="0"/>
              </a:rPr>
              <a:t> </a:t>
            </a:r>
            <a:r>
              <a:rPr lang="en" dirty="0" err="1">
                <a:latin typeface="TyStencil Pro Medium" panose="02000605080000020003" pitchFamily="50" charset="0"/>
              </a:rPr>
              <a:t>seo</a:t>
            </a:r>
            <a:r>
              <a:rPr lang="en" dirty="0">
                <a:latin typeface="TyStencil Pro Medium" panose="02000605080000020003" pitchFamily="50" charset="0"/>
              </a:rPr>
              <a:t> a </a:t>
            </a:r>
            <a:r>
              <a:rPr lang="en" dirty="0" err="1">
                <a:latin typeface="TyStencil Pro Medium" panose="02000605080000020003" pitchFamily="50" charset="0"/>
              </a:rPr>
              <a:t>úsáid</a:t>
            </a:r>
            <a:endParaRPr dirty="0">
              <a:latin typeface="TyStencil Pro Medium" panose="02000605080000020003" pitchFamily="50" charset="0"/>
            </a:endParaRPr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2400250" y="1359825"/>
            <a:ext cx="3160200" cy="3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ceann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shraith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treoirleabhar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praiticiúil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gcomhair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réimsí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éagsúla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churaclam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theagasc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tríd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39700" indent="0">
              <a:buNone/>
            </a:pP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39700" indent="0">
              <a:buNone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nithe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fáil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ngach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acmhainn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Taispeántas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Sleamhnán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Powerpoint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léamh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agat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rang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Íomhánna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phríomhshaothair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ealaíne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ó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bhailiúchán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Ghailearaí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Eolas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faoin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bpictiúr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faoin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ealaíontóir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Ceisteanna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Breathnaigh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Freagair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don rang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Pointí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plé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Ceachtanna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bunaithe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saothar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féidir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nascadh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leis an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gcuraclam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chéile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 dirty="0"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07DF6-B766-4165-980B-672ECACF225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650572" y="2059387"/>
            <a:ext cx="3071400" cy="25456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Bileoga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oibre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priontáil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húsáid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ceachtanna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Liosta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acmhainní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shuíomhanna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gréasáin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eile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thig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úsáid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chun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tuilleadh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léitheoireachta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taighde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Smaointe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cheachtanna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breise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gcomhair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ábhair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eile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pPr marL="13970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49454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>
                <a:latin typeface="TyStencil Pro Medium" panose="02000605080000020003" pitchFamily="50" charset="0"/>
              </a:rPr>
              <a:t>Cuspóirí</a:t>
            </a:r>
            <a:r>
              <a:rPr lang="en" dirty="0">
                <a:latin typeface="TyStencil Pro Medium" panose="02000605080000020003" pitchFamily="50" charset="0"/>
              </a:rPr>
              <a:t> </a:t>
            </a:r>
            <a:r>
              <a:rPr lang="en" dirty="0" err="1">
                <a:latin typeface="TyStencil Pro Medium" panose="02000605080000020003" pitchFamily="50" charset="0"/>
              </a:rPr>
              <a:t>foghlama</a:t>
            </a:r>
            <a:endParaRPr dirty="0">
              <a:latin typeface="TyStencil Pro Medium" panose="02000605080000020003" pitchFamily="50" charset="0"/>
            </a:endParaRPr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2400250" y="1359825"/>
            <a:ext cx="3160200" cy="33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chóir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gcuirfí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chumas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pháiste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féachaint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shaothar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n-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ealaíontóirí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labhairt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fúthu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síos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dhéanamh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tarlú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phictiúr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dathanna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toin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roghnaíodh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línte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cruthanna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uigeachtaí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patrún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cruthaíodh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bhfuil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siad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socraithe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phictiúr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úsáideadh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dathanna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héifeachtaí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cruthaíodh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rud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bhí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sí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nó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t-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ealaíontóir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iarraidh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chur in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iúl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rud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fearr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leis/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léi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faoin</a:t>
            </a:r>
            <a:r>
              <a: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bpictiúr</a:t>
            </a:r>
            <a:endParaRPr lang="en-US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freagairt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shaothar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n-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ealaíontóirí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trí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cheachtanna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leith</a:t>
            </a:r>
            <a:endParaRPr lang="en-IE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 dirty="0"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"/>
                <a:sym typeface="Lato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78765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63E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5036024" y="575949"/>
            <a:ext cx="3766782" cy="36139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dirty="0">
                <a:solidFill>
                  <a:schemeClr val="bg1"/>
                </a:solidFill>
                <a:latin typeface="TyStencil Pro Medium" panose="02000605080000020003" pitchFamily="50" charset="0"/>
                <a:ea typeface="Open Sans" panose="020B0604020202020204" charset="0"/>
                <a:cs typeface="Open Sans" panose="020B0604020202020204" charset="0"/>
              </a:rPr>
              <a:t>An </a:t>
            </a:r>
            <a:r>
              <a:rPr lang="en-IE" dirty="0" err="1">
                <a:solidFill>
                  <a:schemeClr val="bg1"/>
                </a:solidFill>
                <a:latin typeface="TyStencil Pro Medium" panose="02000605080000020003" pitchFamily="50" charset="0"/>
                <a:ea typeface="Open Sans" panose="020B0604020202020204" charset="0"/>
                <a:cs typeface="Open Sans" panose="020B0604020202020204" charset="0"/>
              </a:rPr>
              <a:t>Cheardlann</a:t>
            </a:r>
            <a:br>
              <a:rPr lang="en-IE" sz="2000" b="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fáil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thaispeántas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sleamhnáin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Powerpoint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chomh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maith</a:t>
            </a:r>
            <a:endParaRPr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  <a:sym typeface="Lato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"/>
              <a:sym typeface="Lato"/>
            </a:endParaRPr>
          </a:p>
        </p:txBody>
      </p:sp>
      <p:pic>
        <p:nvPicPr>
          <p:cNvPr id="4" name="Picture 3" descr="Gabháil Chríost">
            <a:extLst>
              <a:ext uri="{FF2B5EF4-FFF2-40B4-BE49-F238E27FC236}">
                <a16:creationId xmlns:a16="http://schemas.microsoft.com/office/drawing/2014/main" id="{F81EDC92-9A52-4386-885E-1CEA139DB7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7F7F33A1-0194-46B9-AC97-BFF34E32AC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3112" y="4120630"/>
            <a:ext cx="618688" cy="63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97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63E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5036024" y="575949"/>
            <a:ext cx="3766782" cy="36139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IE" dirty="0" err="1">
                <a:solidFill>
                  <a:schemeClr val="bg1"/>
                </a:solidFill>
                <a:latin typeface="TyStencil Pro Medium" panose="02000605080000020003" pitchFamily="50" charset="0"/>
                <a:ea typeface="Open Sans" panose="020B0604020202020204" charset="0"/>
                <a:cs typeface="Open Sans" panose="020B0604020202020204" charset="0"/>
              </a:rPr>
              <a:t>Gabháil</a:t>
            </a:r>
            <a:r>
              <a:rPr lang="en-IE" dirty="0">
                <a:solidFill>
                  <a:schemeClr val="bg1"/>
                </a:solidFill>
                <a:latin typeface="TyStencil Pro Medium" panose="02000605080000020003" pitchFamily="50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TyStencil Pro Medium" panose="02000605080000020003" pitchFamily="50" charset="0"/>
                <a:ea typeface="Open Sans" panose="020B0604020202020204" charset="0"/>
                <a:cs typeface="Open Sans" panose="020B0604020202020204" charset="0"/>
              </a:rPr>
              <a:t>Chríost</a:t>
            </a:r>
            <a:r>
              <a:rPr lang="en-IE" dirty="0">
                <a:solidFill>
                  <a:schemeClr val="bg1"/>
                </a:solidFill>
                <a:latin typeface="TyStencil Pro Medium" panose="02000605080000020003" pitchFamily="50" charset="0"/>
                <a:ea typeface="Open Sans" panose="020B0604020202020204" charset="0"/>
                <a:cs typeface="Open Sans" panose="020B0604020202020204" charset="0"/>
              </a:rPr>
              <a:t>, 1602</a:t>
            </a:r>
            <a:br>
              <a:rPr lang="en-IE" dirty="0">
                <a:solidFill>
                  <a:schemeClr val="bg1"/>
                </a:solidFill>
                <a:latin typeface="TyStencil Pro Medium" panose="02000605080000020003" pitchFamily="50" charset="0"/>
              </a:rPr>
            </a:br>
            <a:br>
              <a:rPr lang="en-IE" sz="2000" b="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it-IT" sz="2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Michelangelo Merisi da Caravaggio (1571-1610)</a:t>
            </a:r>
            <a:br>
              <a:rPr lang="en-IE" sz="2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en-IE" sz="2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iasacht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Gailearaí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Náisiúnta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hÉireann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feadh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tréimhse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éiginnte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ó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Phobal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nÍosánach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Sráid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Líosain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Baile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Átha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Cliath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fíorbhuíoch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as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cineáltacht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Dr.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Marie Lea-Wilson,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maireann</a:t>
            </a:r>
            <a:r>
              <a:rPr lang="en-GB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1992 </a:t>
            </a:r>
            <a:r>
              <a:rPr lang="en-GB" sz="10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Grianghraf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©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Gailearaí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Náisiúnta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000" b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hÉireann</a:t>
            </a:r>
            <a:r>
              <a:rPr lang="en-GB" sz="1000" b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br>
              <a:rPr lang="en-GB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bg1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1EDC92-9A52-4386-885E-1CEA139DB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7F7F33A1-0194-46B9-AC97-BFF34E32AC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3112" y="4120630"/>
            <a:ext cx="618688" cy="63406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bg2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dirty="0">
              <a:solidFill>
                <a:schemeClr val="bg2"/>
              </a:solidFill>
            </a:endParaRPr>
          </a:p>
        </p:txBody>
      </p:sp>
      <p:pic>
        <p:nvPicPr>
          <p:cNvPr id="4" name="Picture 3" descr="Gabháil Chríost">
            <a:extLst>
              <a:ext uri="{FF2B5EF4-FFF2-40B4-BE49-F238E27FC236}">
                <a16:creationId xmlns:a16="http://schemas.microsoft.com/office/drawing/2014/main" id="{F81EDC92-9A52-4386-885E-1CEA139DB7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sp>
        <p:nvSpPr>
          <p:cNvPr id="6" name="Google Shape;107;p17">
            <a:extLst>
              <a:ext uri="{FF2B5EF4-FFF2-40B4-BE49-F238E27FC236}">
                <a16:creationId xmlns:a16="http://schemas.microsoft.com/office/drawing/2014/main" id="{53E399CA-E614-4D4E-95E1-9F1E1FCD412B}"/>
              </a:ext>
            </a:extLst>
          </p:cNvPr>
          <p:cNvSpPr txBox="1">
            <a:spLocks/>
          </p:cNvSpPr>
          <p:nvPr/>
        </p:nvSpPr>
        <p:spPr>
          <a:xfrm>
            <a:off x="5036023" y="575950"/>
            <a:ext cx="4010675" cy="611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pen Sans"/>
              <a:buNone/>
              <a:defRPr sz="30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IE" dirty="0" err="1">
                <a:latin typeface="TyStencil Pro Medium" panose="02000605080000020003" pitchFamily="50" charset="0"/>
              </a:rPr>
              <a:t>Breathnaigh</a:t>
            </a:r>
            <a:r>
              <a:rPr lang="en-IE" dirty="0">
                <a:latin typeface="TyStencil Pro Medium" panose="02000605080000020003" pitchFamily="50" charset="0"/>
              </a:rPr>
              <a:t> &amp; </a:t>
            </a:r>
            <a:r>
              <a:rPr lang="en-IE" dirty="0" err="1">
                <a:latin typeface="TyStencil Pro Medium" panose="02000605080000020003" pitchFamily="50" charset="0"/>
              </a:rPr>
              <a:t>Freagair</a:t>
            </a:r>
            <a:br>
              <a:rPr lang="en-IE" dirty="0">
                <a:latin typeface="TyStencil Pro Medium" panose="02000605080000020003" pitchFamily="50" charset="0"/>
              </a:rPr>
            </a:br>
            <a:endParaRPr lang="en-IE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B739A9-396A-41F6-B9AF-09F8117BD0EA}"/>
              </a:ext>
            </a:extLst>
          </p:cNvPr>
          <p:cNvSpPr txBox="1"/>
          <p:nvPr/>
        </p:nvSpPr>
        <p:spPr>
          <a:xfrm>
            <a:off x="4987363" y="1630007"/>
            <a:ext cx="378498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mhéad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duine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phictiúr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bhfuil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siad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curtha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ngrúpaí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tarlú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thuairim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bhfuil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tú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ábalta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gach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cuid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daoine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fheiceáil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fáth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ligean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péintéir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dúinn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gach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cuid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daoine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fheiceáil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thuairim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fheiceann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tú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chúlra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fáth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ndearna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b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t-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ealaíontóir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é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thuairim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856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bg2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dirty="0">
              <a:solidFill>
                <a:schemeClr val="bg2"/>
              </a:solidFill>
            </a:endParaRPr>
          </a:p>
        </p:txBody>
      </p:sp>
      <p:pic>
        <p:nvPicPr>
          <p:cNvPr id="4" name="Picture 3" descr="Gabháil Chríost">
            <a:extLst>
              <a:ext uri="{FF2B5EF4-FFF2-40B4-BE49-F238E27FC236}">
                <a16:creationId xmlns:a16="http://schemas.microsoft.com/office/drawing/2014/main" id="{F81EDC92-9A52-4386-885E-1CEA139DB7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sp>
        <p:nvSpPr>
          <p:cNvPr id="6" name="Google Shape;107;p17">
            <a:extLst>
              <a:ext uri="{FF2B5EF4-FFF2-40B4-BE49-F238E27FC236}">
                <a16:creationId xmlns:a16="http://schemas.microsoft.com/office/drawing/2014/main" id="{53E399CA-E614-4D4E-95E1-9F1E1FCD412B}"/>
              </a:ext>
            </a:extLst>
          </p:cNvPr>
          <p:cNvSpPr txBox="1">
            <a:spLocks/>
          </p:cNvSpPr>
          <p:nvPr/>
        </p:nvSpPr>
        <p:spPr>
          <a:xfrm>
            <a:off x="5036024" y="575950"/>
            <a:ext cx="3766782" cy="611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pen Sans"/>
              <a:buNone/>
              <a:defRPr sz="30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IE" dirty="0" err="1">
                <a:latin typeface="TyStencil Pro Medium" panose="02000605080000020003" pitchFamily="50" charset="0"/>
              </a:rPr>
              <a:t>Breathnaigh</a:t>
            </a:r>
            <a:r>
              <a:rPr lang="en-IE" dirty="0">
                <a:latin typeface="TyStencil Pro Medium" panose="02000605080000020003" pitchFamily="50" charset="0"/>
              </a:rPr>
              <a:t> &amp; </a:t>
            </a:r>
            <a:r>
              <a:rPr lang="en-IE" dirty="0" err="1">
                <a:latin typeface="TyStencil Pro Medium" panose="02000605080000020003" pitchFamily="50" charset="0"/>
              </a:rPr>
              <a:t>Freagair</a:t>
            </a:r>
            <a:br>
              <a:rPr lang="en-IE" dirty="0">
                <a:latin typeface="TyStencil Pro Medium" panose="02000605080000020003" pitchFamily="50" charset="0"/>
              </a:rPr>
            </a:br>
            <a:br>
              <a:rPr lang="en-IE" dirty="0">
                <a:latin typeface="TyStencil Pro Medium" panose="02000605080000020003" pitchFamily="50" charset="0"/>
              </a:rPr>
            </a:br>
            <a:endParaRPr lang="en-IE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B739A9-396A-41F6-B9AF-09F8117BD0EA}"/>
              </a:ext>
            </a:extLst>
          </p:cNvPr>
          <p:cNvSpPr txBox="1"/>
          <p:nvPr/>
        </p:nvSpPr>
        <p:spPr>
          <a:xfrm>
            <a:off x="4987363" y="1763377"/>
            <a:ext cx="3784986" cy="2349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siúl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an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bhfear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chlé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siúl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saighdiúirí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thuairim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siúl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an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bhfear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leis an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gcloigeann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maol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thuairim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siúl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 an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bhfear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atá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gléasta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éadach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dearg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gorm,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thuairim</a:t>
            </a:r>
            <a:r>
              <a:rPr lang="en-I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Breathnaigh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bhfear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dheis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Déan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cur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síos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pháirt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phictiúr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70512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3D4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bg2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dirty="0">
              <a:solidFill>
                <a:schemeClr val="bg2"/>
              </a:solidFill>
            </a:endParaRPr>
          </a:p>
        </p:txBody>
      </p:sp>
      <p:pic>
        <p:nvPicPr>
          <p:cNvPr id="4" name="Picture 3" descr="Gabháil Chríost">
            <a:extLst>
              <a:ext uri="{FF2B5EF4-FFF2-40B4-BE49-F238E27FC236}">
                <a16:creationId xmlns:a16="http://schemas.microsoft.com/office/drawing/2014/main" id="{F81EDC92-9A52-4386-885E-1CEA139DB7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8" y="635105"/>
            <a:ext cx="4787255" cy="3741040"/>
          </a:xfrm>
          <a:prstGeom prst="rect">
            <a:avLst/>
          </a:prstGeom>
        </p:spPr>
      </p:pic>
      <p:sp>
        <p:nvSpPr>
          <p:cNvPr id="6" name="Google Shape;107;p17">
            <a:extLst>
              <a:ext uri="{FF2B5EF4-FFF2-40B4-BE49-F238E27FC236}">
                <a16:creationId xmlns:a16="http://schemas.microsoft.com/office/drawing/2014/main" id="{53E399CA-E614-4D4E-95E1-9F1E1FCD412B}"/>
              </a:ext>
            </a:extLst>
          </p:cNvPr>
          <p:cNvSpPr txBox="1">
            <a:spLocks/>
          </p:cNvSpPr>
          <p:nvPr/>
        </p:nvSpPr>
        <p:spPr>
          <a:xfrm>
            <a:off x="5005567" y="635105"/>
            <a:ext cx="3766782" cy="611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pen Sans"/>
              <a:buNone/>
              <a:defRPr sz="30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IE" dirty="0" err="1">
                <a:latin typeface="TyStencil Pro Medium" panose="02000605080000020003" pitchFamily="50" charset="0"/>
              </a:rPr>
              <a:t>Breathnaigh</a:t>
            </a:r>
            <a:r>
              <a:rPr lang="en-IE" dirty="0">
                <a:latin typeface="TyStencil Pro Medium" panose="02000605080000020003" pitchFamily="50" charset="0"/>
              </a:rPr>
              <a:t> &amp; </a:t>
            </a:r>
            <a:r>
              <a:rPr lang="en-IE" dirty="0" err="1">
                <a:latin typeface="TyStencil Pro Medium" panose="02000605080000020003" pitchFamily="50" charset="0"/>
              </a:rPr>
              <a:t>Freagair</a:t>
            </a:r>
            <a:br>
              <a:rPr lang="en-IE" dirty="0">
                <a:latin typeface="TyStencil Pro Medium" panose="02000605080000020003" pitchFamily="50" charset="0"/>
              </a:rPr>
            </a:br>
            <a:endParaRPr lang="en-IE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B739A9-396A-41F6-B9AF-09F8117BD0EA}"/>
              </a:ext>
            </a:extLst>
          </p:cNvPr>
          <p:cNvSpPr txBox="1"/>
          <p:nvPr/>
        </p:nvSpPr>
        <p:spPr>
          <a:xfrm>
            <a:off x="4987363" y="1623127"/>
            <a:ext cx="378498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Céard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iad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dathanna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fheiceann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tú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chuid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phictiúr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bhfuil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dathanna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níos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éadroime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Cá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bhfuil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dathanna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dorcha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bhfuil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réalaíoch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bpictiúr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seo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gcuireann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péintéir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réalaíoch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air?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n-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úsáideann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t-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ealaíontóir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líne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agus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doimhneachtaí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éagsúla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dathanna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réalaíoch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chur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héadaí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Cén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chaoi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gcuireann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péintéir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réalaíoch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armúr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IE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ngardaí</a:t>
            </a:r>
            <a:r>
              <a:rPr lang="en-IE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79034747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DC4405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7206</TotalTime>
  <Words>2564</Words>
  <Application>Microsoft Office PowerPoint</Application>
  <PresentationFormat>On-screen Show (16:9)</PresentationFormat>
  <Paragraphs>339</Paragraphs>
  <Slides>25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Open Sans</vt:lpstr>
      <vt:lpstr>Courier New</vt:lpstr>
      <vt:lpstr>Raleway</vt:lpstr>
      <vt:lpstr>Arial</vt:lpstr>
      <vt:lpstr>TyStencil Pro Medium</vt:lpstr>
      <vt:lpstr>Lato</vt:lpstr>
      <vt:lpstr>Swiss</vt:lpstr>
      <vt:lpstr>Ag foghlaim tríd an Ealaín: Paca Acmhainní Teanga na Bunscoile</vt:lpstr>
      <vt:lpstr>Réamhrá</vt:lpstr>
      <vt:lpstr>Conas an acmhainn seo a úsáid</vt:lpstr>
      <vt:lpstr>Cuspóirí foghlama</vt:lpstr>
      <vt:lpstr>An Cheardlann Ar fáil mar thaispeántas sleamhnáin Powerpoint chomh maith</vt:lpstr>
      <vt:lpstr>Gabháil Chríost, 1602  Michelangelo Merisi da Caravaggio (1571-1610)  Ar iasacht ag Gailearaí Náisiúnta na hÉireann ar feadh tréimhse éiginnte ó Phobal na nÍosánach, Sráid Líosain, Baile Átha Cliath atá fíorbhuíoch as cineáltacht an Dr. Marie Lea-Wilson, nach maireann. 1992 Grianghraf © Gailearaí Náisiúnta na hÉireann.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Gníomhaíochtaí Breise </vt:lpstr>
      <vt:lpstr>Gníomhaíochtaí Breise </vt:lpstr>
      <vt:lpstr>Acmhainní</vt:lpstr>
      <vt:lpstr>Bileoga Oibre  Tá siad seo ar fáil le híoslódáil mar cháipéisí Word</vt:lpstr>
      <vt:lpstr>Bóithrín an Choinsiasa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for schools</dc:title>
  <dc:creator>Catherine O'Donnell</dc:creator>
  <cp:lastModifiedBy>Catherine O'Donnell</cp:lastModifiedBy>
  <cp:revision>180</cp:revision>
  <dcterms:created xsi:type="dcterms:W3CDTF">2021-04-15T16:17:22Z</dcterms:created>
  <dcterms:modified xsi:type="dcterms:W3CDTF">2021-08-24T06:58:54Z</dcterms:modified>
</cp:coreProperties>
</file>