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49" r:id="rId3"/>
    <p:sldId id="282" r:id="rId4"/>
    <p:sldId id="321" r:id="rId5"/>
    <p:sldId id="351" r:id="rId6"/>
    <p:sldId id="260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31" r:id="rId20"/>
    <p:sldId id="347" r:id="rId21"/>
    <p:sldId id="332" r:id="rId22"/>
    <p:sldId id="333" r:id="rId23"/>
    <p:sldId id="350" r:id="rId24"/>
    <p:sldId id="268" r:id="rId25"/>
    <p:sldId id="348" r:id="rId26"/>
    <p:sldId id="320" r:id="rId27"/>
  </p:sldIdLst>
  <p:sldSz cx="9144000" cy="5143500" type="screen16x9"/>
  <p:notesSz cx="6858000" cy="9144000"/>
  <p:embeddedFontLs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  <p:embeddedFont>
      <p:font typeface="TyStencil Pro Medium" panose="02000605080000020003" pitchFamily="50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5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Drinane" initials="KD" lastIdx="6" clrIdx="0">
    <p:extLst>
      <p:ext uri="{19B8F6BF-5375-455C-9EA6-DF929625EA0E}">
        <p15:presenceInfo xmlns:p15="http://schemas.microsoft.com/office/powerpoint/2012/main" userId="S-1-5-21-1798132097-45760540-281947949-60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E"/>
    <a:srgbClr val="D0D3D4"/>
    <a:srgbClr val="00AB8E"/>
    <a:srgbClr val="F3EA5D"/>
    <a:srgbClr val="54585A"/>
    <a:srgbClr val="F3FF99"/>
    <a:srgbClr val="FFFF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CC217-A8DE-4B7B-87CB-8DDB986CBE90}" v="1" dt="2021-08-24T10:54:18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9" autoAdjust="0"/>
    <p:restoredTop sz="96327" autoAdjust="0"/>
  </p:normalViewPr>
  <p:slideViewPr>
    <p:cSldViewPr snapToGrid="0">
      <p:cViewPr varScale="1">
        <p:scale>
          <a:sx n="90" d="100"/>
          <a:sy n="90" d="100"/>
        </p:scale>
        <p:origin x="420" y="72"/>
      </p:cViewPr>
      <p:guideLst>
        <p:guide orient="horz" pos="2304"/>
        <p:guide pos="2880"/>
        <p:guide orient="horz" pos="2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O'Donnell" userId="d8e235cc0a76fd7b" providerId="LiveId" clId="{BD02406E-09D8-4A2C-B199-4A43D36C8EB9}"/>
    <pc:docChg chg="undo custSel modSld">
      <pc:chgData name="Catherine O'Donnell" userId="d8e235cc0a76fd7b" providerId="LiveId" clId="{BD02406E-09D8-4A2C-B199-4A43D36C8EB9}" dt="2021-08-23T08:18:30.505" v="351" actId="2711"/>
      <pc:docMkLst>
        <pc:docMk/>
      </pc:docMkLst>
      <pc:sldChg chg="modSp mod">
        <pc:chgData name="Catherine O'Donnell" userId="d8e235cc0a76fd7b" providerId="LiveId" clId="{BD02406E-09D8-4A2C-B199-4A43D36C8EB9}" dt="2021-08-23T07:51:51.367" v="2" actId="255"/>
        <pc:sldMkLst>
          <pc:docMk/>
          <pc:sldMk cId="0" sldId="256"/>
        </pc:sldMkLst>
        <pc:spChg chg="mod">
          <ac:chgData name="Catherine O'Donnell" userId="d8e235cc0a76fd7b" providerId="LiveId" clId="{BD02406E-09D8-4A2C-B199-4A43D36C8EB9}" dt="2021-08-23T07:51:51.367" v="2" actId="255"/>
          <ac:spMkLst>
            <pc:docMk/>
            <pc:sldMk cId="0" sldId="256"/>
            <ac:spMk id="68" creationId="{00000000-0000-0000-0000-000000000000}"/>
          </ac:spMkLst>
        </pc:spChg>
      </pc:sldChg>
      <pc:sldChg chg="modSp mod">
        <pc:chgData name="Catherine O'Donnell" userId="d8e235cc0a76fd7b" providerId="LiveId" clId="{BD02406E-09D8-4A2C-B199-4A43D36C8EB9}" dt="2021-08-23T07:59:18.455" v="207" actId="962"/>
        <pc:sldMkLst>
          <pc:docMk/>
          <pc:sldMk cId="0" sldId="260"/>
        </pc:sldMkLst>
        <pc:spChg chg="mod">
          <ac:chgData name="Catherine O'Donnell" userId="d8e235cc0a76fd7b" providerId="LiveId" clId="{BD02406E-09D8-4A2C-B199-4A43D36C8EB9}" dt="2021-08-23T07:58:35.541" v="205" actId="2711"/>
          <ac:spMkLst>
            <pc:docMk/>
            <pc:sldMk cId="0" sldId="260"/>
            <ac:spMk id="107" creationId="{00000000-0000-0000-0000-000000000000}"/>
          </ac:spMkLst>
        </pc:spChg>
        <pc:picChg chg="mod">
          <ac:chgData name="Catherine O'Donnell" userId="d8e235cc0a76fd7b" providerId="LiveId" clId="{BD02406E-09D8-4A2C-B199-4A43D36C8EB9}" dt="2021-08-23T07:59:18.455" v="207" actId="962"/>
          <ac:picMkLst>
            <pc:docMk/>
            <pc:sldMk cId="0" sldId="260"/>
            <ac:picMk id="3" creationId="{1CC01E53-CFE3-4F8A-AA32-048641507DD5}"/>
          </ac:picMkLst>
        </pc:picChg>
      </pc:sldChg>
      <pc:sldChg chg="modSp mod">
        <pc:chgData name="Catherine O'Donnell" userId="d8e235cc0a76fd7b" providerId="LiveId" clId="{BD02406E-09D8-4A2C-B199-4A43D36C8EB9}" dt="2021-08-23T08:17:32.508" v="344" actId="20577"/>
        <pc:sldMkLst>
          <pc:docMk/>
          <pc:sldMk cId="4116535422" sldId="268"/>
        </pc:sldMkLst>
        <pc:spChg chg="mod">
          <ac:chgData name="Catherine O'Donnell" userId="d8e235cc0a76fd7b" providerId="LiveId" clId="{BD02406E-09D8-4A2C-B199-4A43D36C8EB9}" dt="2021-08-23T08:16:47.530" v="339" actId="1076"/>
          <ac:spMkLst>
            <pc:docMk/>
            <pc:sldMk cId="4116535422" sldId="268"/>
            <ac:spMk id="3" creationId="{E4E95FA3-2DAB-43A3-8CD9-9343EF94AD57}"/>
          </ac:spMkLst>
        </pc:spChg>
        <pc:graphicFrameChg chg="mod modGraphic">
          <ac:chgData name="Catherine O'Donnell" userId="d8e235cc0a76fd7b" providerId="LiveId" clId="{BD02406E-09D8-4A2C-B199-4A43D36C8EB9}" dt="2021-08-23T08:17:32.508" v="344" actId="20577"/>
          <ac:graphicFrameMkLst>
            <pc:docMk/>
            <pc:sldMk cId="4116535422" sldId="268"/>
            <ac:graphicFrameMk id="4" creationId="{9B59D094-EF36-42D1-AE95-91E1CD40F123}"/>
          </ac:graphicFrameMkLst>
        </pc:graphicFrameChg>
      </pc:sldChg>
      <pc:sldChg chg="modSp mod">
        <pc:chgData name="Catherine O'Donnell" userId="d8e235cc0a76fd7b" providerId="LiveId" clId="{BD02406E-09D8-4A2C-B199-4A43D36C8EB9}" dt="2021-08-23T07:56:25.471" v="190" actId="1076"/>
        <pc:sldMkLst>
          <pc:docMk/>
          <pc:sldMk cId="1449454089" sldId="282"/>
        </pc:sldMkLst>
        <pc:spChg chg="mod">
          <ac:chgData name="Catherine O'Donnell" userId="d8e235cc0a76fd7b" providerId="LiveId" clId="{BD02406E-09D8-4A2C-B199-4A43D36C8EB9}" dt="2021-08-23T07:56:09.009" v="189" actId="1076"/>
          <ac:spMkLst>
            <pc:docMk/>
            <pc:sldMk cId="1449454089" sldId="282"/>
            <ac:spMk id="3" creationId="{7F907DF6-B766-4165-980B-672ECACF2256}"/>
          </ac:spMkLst>
        </pc:spChg>
        <pc:spChg chg="mod">
          <ac:chgData name="Catherine O'Donnell" userId="d8e235cc0a76fd7b" providerId="LiveId" clId="{BD02406E-09D8-4A2C-B199-4A43D36C8EB9}" dt="2021-08-23T07:56:25.471" v="190" actId="1076"/>
          <ac:spMkLst>
            <pc:docMk/>
            <pc:sldMk cId="1449454089" sldId="282"/>
            <ac:spMk id="75" creationId="{00000000-0000-0000-0000-000000000000}"/>
          </ac:spMkLst>
        </pc:spChg>
        <pc:spChg chg="mod">
          <ac:chgData name="Catherine O'Donnell" userId="d8e235cc0a76fd7b" providerId="LiveId" clId="{BD02406E-09D8-4A2C-B199-4A43D36C8EB9}" dt="2021-08-23T07:55:40.037" v="187" actId="2711"/>
          <ac:spMkLst>
            <pc:docMk/>
            <pc:sldMk cId="1449454089" sldId="282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BD02406E-09D8-4A2C-B199-4A43D36C8EB9}" dt="2021-08-23T08:18:30.505" v="351" actId="2711"/>
        <pc:sldMkLst>
          <pc:docMk/>
          <pc:sldMk cId="2044618950" sldId="320"/>
        </pc:sldMkLst>
        <pc:spChg chg="mod">
          <ac:chgData name="Catherine O'Donnell" userId="d8e235cc0a76fd7b" providerId="LiveId" clId="{BD02406E-09D8-4A2C-B199-4A43D36C8EB9}" dt="2021-08-23T08:18:22.087" v="350" actId="2711"/>
          <ac:spMkLst>
            <pc:docMk/>
            <pc:sldMk cId="2044618950" sldId="320"/>
            <ac:spMk id="8" creationId="{BADC425C-91D0-49EC-95E8-C921B52C0B6B}"/>
          </ac:spMkLst>
        </pc:spChg>
        <pc:spChg chg="mod">
          <ac:chgData name="Catherine O'Donnell" userId="d8e235cc0a76fd7b" providerId="LiveId" clId="{BD02406E-09D8-4A2C-B199-4A43D36C8EB9}" dt="2021-08-23T08:18:30.505" v="351" actId="2711"/>
          <ac:spMkLst>
            <pc:docMk/>
            <pc:sldMk cId="2044618950" sldId="320"/>
            <ac:spMk id="9" creationId="{CDAF9AD7-C4AF-4BDB-897F-BBEAEE4CB2EC}"/>
          </ac:spMkLst>
        </pc:spChg>
      </pc:sldChg>
      <pc:sldChg chg="delSp modSp mod">
        <pc:chgData name="Catherine O'Donnell" userId="d8e235cc0a76fd7b" providerId="LiveId" clId="{BD02406E-09D8-4A2C-B199-4A43D36C8EB9}" dt="2021-08-23T07:56:57.413" v="193" actId="478"/>
        <pc:sldMkLst>
          <pc:docMk/>
          <pc:sldMk cId="3130167215" sldId="321"/>
        </pc:sldMkLst>
        <pc:spChg chg="del">
          <ac:chgData name="Catherine O'Donnell" userId="d8e235cc0a76fd7b" providerId="LiveId" clId="{BD02406E-09D8-4A2C-B199-4A43D36C8EB9}" dt="2021-08-23T07:56:57.413" v="193" actId="478"/>
          <ac:spMkLst>
            <pc:docMk/>
            <pc:sldMk cId="3130167215" sldId="321"/>
            <ac:spMk id="3" creationId="{7F907DF6-B766-4165-980B-672ECACF2256}"/>
          </ac:spMkLst>
        </pc:spChg>
        <pc:spChg chg="mod">
          <ac:chgData name="Catherine O'Donnell" userId="d8e235cc0a76fd7b" providerId="LiveId" clId="{BD02406E-09D8-4A2C-B199-4A43D36C8EB9}" dt="2021-08-23T07:56:44.067" v="191" actId="2711"/>
          <ac:spMkLst>
            <pc:docMk/>
            <pc:sldMk cId="3130167215" sldId="321"/>
            <ac:spMk id="75" creationId="{00000000-0000-0000-0000-000000000000}"/>
          </ac:spMkLst>
        </pc:spChg>
        <pc:spChg chg="mod">
          <ac:chgData name="Catherine O'Donnell" userId="d8e235cc0a76fd7b" providerId="LiveId" clId="{BD02406E-09D8-4A2C-B199-4A43D36C8EB9}" dt="2021-08-23T07:56:51.340" v="192" actId="2711"/>
          <ac:spMkLst>
            <pc:docMk/>
            <pc:sldMk cId="3130167215" sldId="321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BD02406E-09D8-4A2C-B199-4A43D36C8EB9}" dt="2021-08-23T08:10:47.535" v="317" actId="21"/>
        <pc:sldMkLst>
          <pc:docMk/>
          <pc:sldMk cId="2537981733" sldId="331"/>
        </pc:sldMkLst>
        <pc:spChg chg="mod">
          <ac:chgData name="Catherine O'Donnell" userId="d8e235cc0a76fd7b" providerId="LiveId" clId="{BD02406E-09D8-4A2C-B199-4A43D36C8EB9}" dt="2021-08-23T08:10:26.493" v="316" actId="2711"/>
          <ac:spMkLst>
            <pc:docMk/>
            <pc:sldMk cId="2537981733" sldId="331"/>
            <ac:spMk id="3" creationId="{7F907DF6-B766-4165-980B-672ECACF2256}"/>
          </ac:spMkLst>
        </pc:spChg>
        <pc:spChg chg="mod">
          <ac:chgData name="Catherine O'Donnell" userId="d8e235cc0a76fd7b" providerId="LiveId" clId="{BD02406E-09D8-4A2C-B199-4A43D36C8EB9}" dt="2021-08-23T08:09:51.611" v="314" actId="255"/>
          <ac:spMkLst>
            <pc:docMk/>
            <pc:sldMk cId="2537981733" sldId="331"/>
            <ac:spMk id="75" creationId="{00000000-0000-0000-0000-000000000000}"/>
          </ac:spMkLst>
        </pc:spChg>
        <pc:spChg chg="mod">
          <ac:chgData name="Catherine O'Donnell" userId="d8e235cc0a76fd7b" providerId="LiveId" clId="{BD02406E-09D8-4A2C-B199-4A43D36C8EB9}" dt="2021-08-23T08:10:47.535" v="317" actId="21"/>
          <ac:spMkLst>
            <pc:docMk/>
            <pc:sldMk cId="2537981733" sldId="331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BD02406E-09D8-4A2C-B199-4A43D36C8EB9}" dt="2021-08-23T08:12:03.573" v="329" actId="2711"/>
        <pc:sldMkLst>
          <pc:docMk/>
          <pc:sldMk cId="3688197764" sldId="332"/>
        </pc:sldMkLst>
        <pc:spChg chg="mod">
          <ac:chgData name="Catherine O'Donnell" userId="d8e235cc0a76fd7b" providerId="LiveId" clId="{BD02406E-09D8-4A2C-B199-4A43D36C8EB9}" dt="2021-08-23T08:12:03.573" v="329" actId="2711"/>
          <ac:spMkLst>
            <pc:docMk/>
            <pc:sldMk cId="3688197764" sldId="332"/>
            <ac:spMk id="6" creationId="{07FD95E2-58BA-43C8-A6BB-09A784207B75}"/>
          </ac:spMkLst>
        </pc:spChg>
        <pc:spChg chg="mod">
          <ac:chgData name="Catherine O'Donnell" userId="d8e235cc0a76fd7b" providerId="LiveId" clId="{BD02406E-09D8-4A2C-B199-4A43D36C8EB9}" dt="2021-08-23T08:11:39.989" v="326" actId="255"/>
          <ac:spMkLst>
            <pc:docMk/>
            <pc:sldMk cId="3688197764" sldId="332"/>
            <ac:spMk id="75" creationId="{00000000-0000-0000-0000-000000000000}"/>
          </ac:spMkLst>
        </pc:spChg>
        <pc:spChg chg="mod">
          <ac:chgData name="Catherine O'Donnell" userId="d8e235cc0a76fd7b" providerId="LiveId" clId="{BD02406E-09D8-4A2C-B199-4A43D36C8EB9}" dt="2021-08-23T08:11:52.809" v="328" actId="255"/>
          <ac:spMkLst>
            <pc:docMk/>
            <pc:sldMk cId="3688197764" sldId="332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BD02406E-09D8-4A2C-B199-4A43D36C8EB9}" dt="2021-08-23T08:12:23.527" v="332" actId="2711"/>
        <pc:sldMkLst>
          <pc:docMk/>
          <pc:sldMk cId="3755819292" sldId="333"/>
        </pc:sldMkLst>
        <pc:spChg chg="mod">
          <ac:chgData name="Catherine O'Donnell" userId="d8e235cc0a76fd7b" providerId="LiveId" clId="{BD02406E-09D8-4A2C-B199-4A43D36C8EB9}" dt="2021-08-23T08:12:23.527" v="332" actId="2711"/>
          <ac:spMkLst>
            <pc:docMk/>
            <pc:sldMk cId="3755819292" sldId="333"/>
            <ac:spMk id="107" creationId="{00000000-0000-0000-0000-000000000000}"/>
          </ac:spMkLst>
        </pc:spChg>
        <pc:picChg chg="mod">
          <ac:chgData name="Catherine O'Donnell" userId="d8e235cc0a76fd7b" providerId="LiveId" clId="{BD02406E-09D8-4A2C-B199-4A43D36C8EB9}" dt="2021-08-23T08:01:17.443" v="265" actId="962"/>
          <ac:picMkLst>
            <pc:docMk/>
            <pc:sldMk cId="3755819292" sldId="333"/>
            <ac:picMk id="6" creationId="{92C22808-1009-4155-8197-DE8C43FD0467}"/>
          </ac:picMkLst>
        </pc:picChg>
      </pc:sldChg>
      <pc:sldChg chg="modSp mod">
        <pc:chgData name="Catherine O'Donnell" userId="d8e235cc0a76fd7b" providerId="LiveId" clId="{BD02406E-09D8-4A2C-B199-4A43D36C8EB9}" dt="2021-08-23T07:59:25.666" v="209" actId="962"/>
        <pc:sldMkLst>
          <pc:docMk/>
          <pc:sldMk cId="3790954108" sldId="335"/>
        </pc:sldMkLst>
        <pc:picChg chg="mod">
          <ac:chgData name="Catherine O'Donnell" userId="d8e235cc0a76fd7b" providerId="LiveId" clId="{BD02406E-09D8-4A2C-B199-4A43D36C8EB9}" dt="2021-08-23T07:59:25.666" v="209" actId="962"/>
          <ac:picMkLst>
            <pc:docMk/>
            <pc:sldMk cId="3790954108" sldId="335"/>
            <ac:picMk id="3" creationId="{1CC01E53-CFE3-4F8A-AA32-048641507DD5}"/>
          </ac:picMkLst>
        </pc:picChg>
      </pc:sldChg>
      <pc:sldChg chg="modSp mod">
        <pc:chgData name="Catherine O'Donnell" userId="d8e235cc0a76fd7b" providerId="LiveId" clId="{BD02406E-09D8-4A2C-B199-4A43D36C8EB9}" dt="2021-08-23T08:03:27.250" v="268" actId="2711"/>
        <pc:sldMkLst>
          <pc:docMk/>
          <pc:sldMk cId="2025904214" sldId="336"/>
        </pc:sldMkLst>
        <pc:spChg chg="mod">
          <ac:chgData name="Catherine O'Donnell" userId="d8e235cc0a76fd7b" providerId="LiveId" clId="{BD02406E-09D8-4A2C-B199-4A43D36C8EB9}" dt="2021-08-23T08:03:20.191" v="267" actId="255"/>
          <ac:spMkLst>
            <pc:docMk/>
            <pc:sldMk cId="2025904214" sldId="336"/>
            <ac:spMk id="6" creationId="{6425C8D1-8067-40B2-B6ED-F621E25B85F8}"/>
          </ac:spMkLst>
        </pc:spChg>
        <pc:spChg chg="mod">
          <ac:chgData name="Catherine O'Donnell" userId="d8e235cc0a76fd7b" providerId="LiveId" clId="{BD02406E-09D8-4A2C-B199-4A43D36C8EB9}" dt="2021-08-23T08:03:27.250" v="268" actId="2711"/>
          <ac:spMkLst>
            <pc:docMk/>
            <pc:sldMk cId="2025904214" sldId="336"/>
            <ac:spMk id="8" creationId="{A135346A-C6F2-418F-8AFA-D18C22D2EE72}"/>
          </ac:spMkLst>
        </pc:spChg>
        <pc:picChg chg="mod">
          <ac:chgData name="Catherine O'Donnell" userId="d8e235cc0a76fd7b" providerId="LiveId" clId="{BD02406E-09D8-4A2C-B199-4A43D36C8EB9}" dt="2021-08-23T07:59:32.568" v="211" actId="962"/>
          <ac:picMkLst>
            <pc:docMk/>
            <pc:sldMk cId="2025904214" sldId="336"/>
            <ac:picMk id="3" creationId="{1CC01E53-CFE3-4F8A-AA32-048641507DD5}"/>
          </ac:picMkLst>
        </pc:picChg>
      </pc:sldChg>
      <pc:sldChg chg="modSp mod">
        <pc:chgData name="Catherine O'Donnell" userId="d8e235cc0a76fd7b" providerId="LiveId" clId="{BD02406E-09D8-4A2C-B199-4A43D36C8EB9}" dt="2021-08-23T08:03:58.719" v="271" actId="2711"/>
        <pc:sldMkLst>
          <pc:docMk/>
          <pc:sldMk cId="3439412582" sldId="337"/>
        </pc:sldMkLst>
        <pc:spChg chg="mod">
          <ac:chgData name="Catherine O'Donnell" userId="d8e235cc0a76fd7b" providerId="LiveId" clId="{BD02406E-09D8-4A2C-B199-4A43D36C8EB9}" dt="2021-08-23T08:03:44.480" v="270" actId="255"/>
          <ac:spMkLst>
            <pc:docMk/>
            <pc:sldMk cId="3439412582" sldId="337"/>
            <ac:spMk id="6" creationId="{6425C8D1-8067-40B2-B6ED-F621E25B85F8}"/>
          </ac:spMkLst>
        </pc:spChg>
        <pc:spChg chg="mod">
          <ac:chgData name="Catherine O'Donnell" userId="d8e235cc0a76fd7b" providerId="LiveId" clId="{BD02406E-09D8-4A2C-B199-4A43D36C8EB9}" dt="2021-08-23T08:03:58.719" v="271" actId="2711"/>
          <ac:spMkLst>
            <pc:docMk/>
            <pc:sldMk cId="3439412582" sldId="337"/>
            <ac:spMk id="8" creationId="{A135346A-C6F2-418F-8AFA-D18C22D2EE72}"/>
          </ac:spMkLst>
        </pc:spChg>
        <pc:picChg chg="mod">
          <ac:chgData name="Catherine O'Donnell" userId="d8e235cc0a76fd7b" providerId="LiveId" clId="{BD02406E-09D8-4A2C-B199-4A43D36C8EB9}" dt="2021-08-23T07:59:41.247" v="213" actId="962"/>
          <ac:picMkLst>
            <pc:docMk/>
            <pc:sldMk cId="3439412582" sldId="337"/>
            <ac:picMk id="3" creationId="{1CC01E53-CFE3-4F8A-AA32-048641507DD5}"/>
          </ac:picMkLst>
        </pc:picChg>
      </pc:sldChg>
      <pc:sldChg chg="modSp mod">
        <pc:chgData name="Catherine O'Donnell" userId="d8e235cc0a76fd7b" providerId="LiveId" clId="{BD02406E-09D8-4A2C-B199-4A43D36C8EB9}" dt="2021-08-23T08:04:29.483" v="275" actId="2711"/>
        <pc:sldMkLst>
          <pc:docMk/>
          <pc:sldMk cId="1867110511" sldId="338"/>
        </pc:sldMkLst>
        <pc:spChg chg="mod">
          <ac:chgData name="Catherine O'Donnell" userId="d8e235cc0a76fd7b" providerId="LiveId" clId="{BD02406E-09D8-4A2C-B199-4A43D36C8EB9}" dt="2021-08-23T08:04:17.624" v="273" actId="255"/>
          <ac:spMkLst>
            <pc:docMk/>
            <pc:sldMk cId="1867110511" sldId="338"/>
            <ac:spMk id="6" creationId="{6425C8D1-8067-40B2-B6ED-F621E25B85F8}"/>
          </ac:spMkLst>
        </pc:spChg>
        <pc:spChg chg="mod">
          <ac:chgData name="Catherine O'Donnell" userId="d8e235cc0a76fd7b" providerId="LiveId" clId="{BD02406E-09D8-4A2C-B199-4A43D36C8EB9}" dt="2021-08-23T08:04:29.483" v="275" actId="2711"/>
          <ac:spMkLst>
            <pc:docMk/>
            <pc:sldMk cId="1867110511" sldId="338"/>
            <ac:spMk id="8" creationId="{A135346A-C6F2-418F-8AFA-D18C22D2EE72}"/>
          </ac:spMkLst>
        </pc:spChg>
        <pc:picChg chg="mod">
          <ac:chgData name="Catherine O'Donnell" userId="d8e235cc0a76fd7b" providerId="LiveId" clId="{BD02406E-09D8-4A2C-B199-4A43D36C8EB9}" dt="2021-08-23T07:59:47.861" v="215" actId="962"/>
          <ac:picMkLst>
            <pc:docMk/>
            <pc:sldMk cId="1867110511" sldId="338"/>
            <ac:picMk id="3" creationId="{1CC01E53-CFE3-4F8A-AA32-048641507DD5}"/>
          </ac:picMkLst>
        </pc:picChg>
      </pc:sldChg>
      <pc:sldChg chg="modSp mod">
        <pc:chgData name="Catherine O'Donnell" userId="d8e235cc0a76fd7b" providerId="LiveId" clId="{BD02406E-09D8-4A2C-B199-4A43D36C8EB9}" dt="2021-08-23T08:04:55.564" v="278" actId="2711"/>
        <pc:sldMkLst>
          <pc:docMk/>
          <pc:sldMk cId="2628863543" sldId="339"/>
        </pc:sldMkLst>
        <pc:spChg chg="mod">
          <ac:chgData name="Catherine O'Donnell" userId="d8e235cc0a76fd7b" providerId="LiveId" clId="{BD02406E-09D8-4A2C-B199-4A43D36C8EB9}" dt="2021-08-23T08:04:48.148" v="277" actId="255"/>
          <ac:spMkLst>
            <pc:docMk/>
            <pc:sldMk cId="2628863543" sldId="339"/>
            <ac:spMk id="7" creationId="{7E32E0FB-08D8-4748-8096-32FF39A45E05}"/>
          </ac:spMkLst>
        </pc:spChg>
        <pc:spChg chg="mod">
          <ac:chgData name="Catherine O'Donnell" userId="d8e235cc0a76fd7b" providerId="LiveId" clId="{BD02406E-09D8-4A2C-B199-4A43D36C8EB9}" dt="2021-08-23T08:04:55.564" v="278" actId="2711"/>
          <ac:spMkLst>
            <pc:docMk/>
            <pc:sldMk cId="2628863543" sldId="339"/>
            <ac:spMk id="9" creationId="{1814E8C3-8411-42D4-99B9-867618000418}"/>
          </ac:spMkLst>
        </pc:spChg>
        <pc:picChg chg="mod">
          <ac:chgData name="Catherine O'Donnell" userId="d8e235cc0a76fd7b" providerId="LiveId" clId="{BD02406E-09D8-4A2C-B199-4A43D36C8EB9}" dt="2021-08-23T07:59:58.308" v="217" actId="962"/>
          <ac:picMkLst>
            <pc:docMk/>
            <pc:sldMk cId="2628863543" sldId="339"/>
            <ac:picMk id="4" creationId="{249CD44E-67E1-4427-B0B7-DB5189893609}"/>
          </ac:picMkLst>
        </pc:picChg>
      </pc:sldChg>
      <pc:sldChg chg="modSp mod">
        <pc:chgData name="Catherine O'Donnell" userId="d8e235cc0a76fd7b" providerId="LiveId" clId="{BD02406E-09D8-4A2C-B199-4A43D36C8EB9}" dt="2021-08-23T08:05:20.728" v="281" actId="2711"/>
        <pc:sldMkLst>
          <pc:docMk/>
          <pc:sldMk cId="2097982518" sldId="340"/>
        </pc:sldMkLst>
        <pc:spChg chg="mod">
          <ac:chgData name="Catherine O'Donnell" userId="d8e235cc0a76fd7b" providerId="LiveId" clId="{BD02406E-09D8-4A2C-B199-4A43D36C8EB9}" dt="2021-08-23T08:05:13.807" v="280" actId="255"/>
          <ac:spMkLst>
            <pc:docMk/>
            <pc:sldMk cId="2097982518" sldId="340"/>
            <ac:spMk id="7" creationId="{7E32E0FB-08D8-4748-8096-32FF39A45E05}"/>
          </ac:spMkLst>
        </pc:spChg>
        <pc:spChg chg="mod">
          <ac:chgData name="Catherine O'Donnell" userId="d8e235cc0a76fd7b" providerId="LiveId" clId="{BD02406E-09D8-4A2C-B199-4A43D36C8EB9}" dt="2021-08-23T08:05:20.728" v="281" actId="2711"/>
          <ac:spMkLst>
            <pc:docMk/>
            <pc:sldMk cId="2097982518" sldId="340"/>
            <ac:spMk id="9" creationId="{1814E8C3-8411-42D4-99B9-867618000418}"/>
          </ac:spMkLst>
        </pc:spChg>
        <pc:picChg chg="mod">
          <ac:chgData name="Catherine O'Donnell" userId="d8e235cc0a76fd7b" providerId="LiveId" clId="{BD02406E-09D8-4A2C-B199-4A43D36C8EB9}" dt="2021-08-23T08:00:07.176" v="221" actId="962"/>
          <ac:picMkLst>
            <pc:docMk/>
            <pc:sldMk cId="2097982518" sldId="340"/>
            <ac:picMk id="3" creationId="{A2B04BF3-E760-4C69-B74F-C266A8EBDFEF}"/>
          </ac:picMkLst>
        </pc:picChg>
      </pc:sldChg>
      <pc:sldChg chg="modSp mod">
        <pc:chgData name="Catherine O'Donnell" userId="d8e235cc0a76fd7b" providerId="LiveId" clId="{BD02406E-09D8-4A2C-B199-4A43D36C8EB9}" dt="2021-08-23T08:05:51.537" v="285" actId="1076"/>
        <pc:sldMkLst>
          <pc:docMk/>
          <pc:sldMk cId="2845580357" sldId="341"/>
        </pc:sldMkLst>
        <pc:spChg chg="mod">
          <ac:chgData name="Catherine O'Donnell" userId="d8e235cc0a76fd7b" providerId="LiveId" clId="{BD02406E-09D8-4A2C-B199-4A43D36C8EB9}" dt="2021-08-23T08:05:33.558" v="283" actId="255"/>
          <ac:spMkLst>
            <pc:docMk/>
            <pc:sldMk cId="2845580357" sldId="341"/>
            <ac:spMk id="7" creationId="{7E32E0FB-08D8-4748-8096-32FF39A45E05}"/>
          </ac:spMkLst>
        </pc:spChg>
        <pc:spChg chg="mod">
          <ac:chgData name="Catherine O'Donnell" userId="d8e235cc0a76fd7b" providerId="LiveId" clId="{BD02406E-09D8-4A2C-B199-4A43D36C8EB9}" dt="2021-08-23T08:05:51.537" v="285" actId="1076"/>
          <ac:spMkLst>
            <pc:docMk/>
            <pc:sldMk cId="2845580357" sldId="341"/>
            <ac:spMk id="9" creationId="{1814E8C3-8411-42D4-99B9-867618000418}"/>
          </ac:spMkLst>
        </pc:spChg>
        <pc:picChg chg="mod">
          <ac:chgData name="Catherine O'Donnell" userId="d8e235cc0a76fd7b" providerId="LiveId" clId="{BD02406E-09D8-4A2C-B199-4A43D36C8EB9}" dt="2021-08-23T08:00:13.900" v="223" actId="962"/>
          <ac:picMkLst>
            <pc:docMk/>
            <pc:sldMk cId="2845580357" sldId="341"/>
            <ac:picMk id="4" creationId="{93173918-760E-4149-AD28-62F72751A2A3}"/>
          </ac:picMkLst>
        </pc:picChg>
      </pc:sldChg>
      <pc:sldChg chg="modSp mod">
        <pc:chgData name="Catherine O'Donnell" userId="d8e235cc0a76fd7b" providerId="LiveId" clId="{BD02406E-09D8-4A2C-B199-4A43D36C8EB9}" dt="2021-08-23T08:06:44.743" v="290" actId="2711"/>
        <pc:sldMkLst>
          <pc:docMk/>
          <pc:sldMk cId="3951888406" sldId="342"/>
        </pc:sldMkLst>
        <pc:spChg chg="mod">
          <ac:chgData name="Catherine O'Donnell" userId="d8e235cc0a76fd7b" providerId="LiveId" clId="{BD02406E-09D8-4A2C-B199-4A43D36C8EB9}" dt="2021-08-23T08:06:28.205" v="288" actId="1076"/>
          <ac:spMkLst>
            <pc:docMk/>
            <pc:sldMk cId="3951888406" sldId="342"/>
            <ac:spMk id="6" creationId="{6425C8D1-8067-40B2-B6ED-F621E25B85F8}"/>
          </ac:spMkLst>
        </pc:spChg>
        <pc:spChg chg="mod">
          <ac:chgData name="Catherine O'Donnell" userId="d8e235cc0a76fd7b" providerId="LiveId" clId="{BD02406E-09D8-4A2C-B199-4A43D36C8EB9}" dt="2021-08-23T08:06:44.743" v="290" actId="2711"/>
          <ac:spMkLst>
            <pc:docMk/>
            <pc:sldMk cId="3951888406" sldId="342"/>
            <ac:spMk id="8" creationId="{A135346A-C6F2-418F-8AFA-D18C22D2EE72}"/>
          </ac:spMkLst>
        </pc:spChg>
        <pc:picChg chg="mod">
          <ac:chgData name="Catherine O'Donnell" userId="d8e235cc0a76fd7b" providerId="LiveId" clId="{BD02406E-09D8-4A2C-B199-4A43D36C8EB9}" dt="2021-08-23T08:00:21.179" v="225" actId="962"/>
          <ac:picMkLst>
            <pc:docMk/>
            <pc:sldMk cId="3951888406" sldId="342"/>
            <ac:picMk id="3" creationId="{1CC01E53-CFE3-4F8A-AA32-048641507DD5}"/>
          </ac:picMkLst>
        </pc:picChg>
      </pc:sldChg>
      <pc:sldChg chg="modSp mod">
        <pc:chgData name="Catherine O'Donnell" userId="d8e235cc0a76fd7b" providerId="LiveId" clId="{BD02406E-09D8-4A2C-B199-4A43D36C8EB9}" dt="2021-08-23T08:07:35.218" v="297" actId="14100"/>
        <pc:sldMkLst>
          <pc:docMk/>
          <pc:sldMk cId="1346534979" sldId="343"/>
        </pc:sldMkLst>
        <pc:spChg chg="mod">
          <ac:chgData name="Catherine O'Donnell" userId="d8e235cc0a76fd7b" providerId="LiveId" clId="{BD02406E-09D8-4A2C-B199-4A43D36C8EB9}" dt="2021-08-23T08:07:09.702" v="293" actId="1076"/>
          <ac:spMkLst>
            <pc:docMk/>
            <pc:sldMk cId="1346534979" sldId="343"/>
            <ac:spMk id="6" creationId="{6425C8D1-8067-40B2-B6ED-F621E25B85F8}"/>
          </ac:spMkLst>
        </pc:spChg>
        <pc:spChg chg="mod">
          <ac:chgData name="Catherine O'Donnell" userId="d8e235cc0a76fd7b" providerId="LiveId" clId="{BD02406E-09D8-4A2C-B199-4A43D36C8EB9}" dt="2021-08-23T08:07:35.218" v="297" actId="14100"/>
          <ac:spMkLst>
            <pc:docMk/>
            <pc:sldMk cId="1346534979" sldId="343"/>
            <ac:spMk id="8" creationId="{A135346A-C6F2-418F-8AFA-D18C22D2EE72}"/>
          </ac:spMkLst>
        </pc:spChg>
        <pc:picChg chg="mod">
          <ac:chgData name="Catherine O'Donnell" userId="d8e235cc0a76fd7b" providerId="LiveId" clId="{BD02406E-09D8-4A2C-B199-4A43D36C8EB9}" dt="2021-08-23T08:00:29.677" v="227" actId="962"/>
          <ac:picMkLst>
            <pc:docMk/>
            <pc:sldMk cId="1346534979" sldId="343"/>
            <ac:picMk id="3" creationId="{1CC01E53-CFE3-4F8A-AA32-048641507DD5}"/>
          </ac:picMkLst>
        </pc:picChg>
      </pc:sldChg>
      <pc:sldChg chg="modSp mod">
        <pc:chgData name="Catherine O'Donnell" userId="d8e235cc0a76fd7b" providerId="LiveId" clId="{BD02406E-09D8-4A2C-B199-4A43D36C8EB9}" dt="2021-08-23T08:08:17.606" v="302" actId="2711"/>
        <pc:sldMkLst>
          <pc:docMk/>
          <pc:sldMk cId="3510531052" sldId="344"/>
        </pc:sldMkLst>
        <pc:spChg chg="mod">
          <ac:chgData name="Catherine O'Donnell" userId="d8e235cc0a76fd7b" providerId="LiveId" clId="{BD02406E-09D8-4A2C-B199-4A43D36C8EB9}" dt="2021-08-23T08:07:53.608" v="299" actId="255"/>
          <ac:spMkLst>
            <pc:docMk/>
            <pc:sldMk cId="3510531052" sldId="344"/>
            <ac:spMk id="6" creationId="{6425C8D1-8067-40B2-B6ED-F621E25B85F8}"/>
          </ac:spMkLst>
        </pc:spChg>
        <pc:spChg chg="mod">
          <ac:chgData name="Catherine O'Donnell" userId="d8e235cc0a76fd7b" providerId="LiveId" clId="{BD02406E-09D8-4A2C-B199-4A43D36C8EB9}" dt="2021-08-23T08:08:05.212" v="301" actId="2711"/>
          <ac:spMkLst>
            <pc:docMk/>
            <pc:sldMk cId="3510531052" sldId="344"/>
            <ac:spMk id="8" creationId="{A135346A-C6F2-418F-8AFA-D18C22D2EE72}"/>
          </ac:spMkLst>
        </pc:spChg>
        <pc:graphicFrameChg chg="modGraphic">
          <ac:chgData name="Catherine O'Donnell" userId="d8e235cc0a76fd7b" providerId="LiveId" clId="{BD02406E-09D8-4A2C-B199-4A43D36C8EB9}" dt="2021-08-23T08:08:17.606" v="302" actId="2711"/>
          <ac:graphicFrameMkLst>
            <pc:docMk/>
            <pc:sldMk cId="3510531052" sldId="344"/>
            <ac:graphicFrameMk id="7" creationId="{515EDB3D-3A26-475D-95AB-3A9F7B77E4CE}"/>
          </ac:graphicFrameMkLst>
        </pc:graphicFrameChg>
      </pc:sldChg>
      <pc:sldChg chg="modSp mod">
        <pc:chgData name="Catherine O'Donnell" userId="d8e235cc0a76fd7b" providerId="LiveId" clId="{BD02406E-09D8-4A2C-B199-4A43D36C8EB9}" dt="2021-08-23T08:08:59.795" v="307" actId="1076"/>
        <pc:sldMkLst>
          <pc:docMk/>
          <pc:sldMk cId="3789868029" sldId="345"/>
        </pc:sldMkLst>
        <pc:spChg chg="mod">
          <ac:chgData name="Catherine O'Donnell" userId="d8e235cc0a76fd7b" providerId="LiveId" clId="{BD02406E-09D8-4A2C-B199-4A43D36C8EB9}" dt="2021-08-23T08:08:37.679" v="304" actId="255"/>
          <ac:spMkLst>
            <pc:docMk/>
            <pc:sldMk cId="3789868029" sldId="345"/>
            <ac:spMk id="6" creationId="{6425C8D1-8067-40B2-B6ED-F621E25B85F8}"/>
          </ac:spMkLst>
        </pc:spChg>
        <pc:spChg chg="mod">
          <ac:chgData name="Catherine O'Donnell" userId="d8e235cc0a76fd7b" providerId="LiveId" clId="{BD02406E-09D8-4A2C-B199-4A43D36C8EB9}" dt="2021-08-23T08:08:59.795" v="307" actId="1076"/>
          <ac:spMkLst>
            <pc:docMk/>
            <pc:sldMk cId="3789868029" sldId="345"/>
            <ac:spMk id="8" creationId="{A135346A-C6F2-418F-8AFA-D18C22D2EE72}"/>
          </ac:spMkLst>
        </pc:spChg>
        <pc:picChg chg="mod">
          <ac:chgData name="Catherine O'Donnell" userId="d8e235cc0a76fd7b" providerId="LiveId" clId="{BD02406E-09D8-4A2C-B199-4A43D36C8EB9}" dt="2021-08-23T08:00:46.885" v="231" actId="962"/>
          <ac:picMkLst>
            <pc:docMk/>
            <pc:sldMk cId="3789868029" sldId="345"/>
            <ac:picMk id="3" creationId="{1CC01E53-CFE3-4F8A-AA32-048641507DD5}"/>
          </ac:picMkLst>
        </pc:picChg>
      </pc:sldChg>
      <pc:sldChg chg="modSp mod">
        <pc:chgData name="Catherine O'Donnell" userId="d8e235cc0a76fd7b" providerId="LiveId" clId="{BD02406E-09D8-4A2C-B199-4A43D36C8EB9}" dt="2021-08-23T08:09:30.865" v="312" actId="255"/>
        <pc:sldMkLst>
          <pc:docMk/>
          <pc:sldMk cId="1273810341" sldId="346"/>
        </pc:sldMkLst>
        <pc:spChg chg="mod">
          <ac:chgData name="Catherine O'Donnell" userId="d8e235cc0a76fd7b" providerId="LiveId" clId="{BD02406E-09D8-4A2C-B199-4A43D36C8EB9}" dt="2021-08-23T08:09:21.099" v="310" actId="1076"/>
          <ac:spMkLst>
            <pc:docMk/>
            <pc:sldMk cId="1273810341" sldId="346"/>
            <ac:spMk id="6" creationId="{6425C8D1-8067-40B2-B6ED-F621E25B85F8}"/>
          </ac:spMkLst>
        </pc:spChg>
        <pc:spChg chg="mod">
          <ac:chgData name="Catherine O'Donnell" userId="d8e235cc0a76fd7b" providerId="LiveId" clId="{BD02406E-09D8-4A2C-B199-4A43D36C8EB9}" dt="2021-08-23T08:09:30.865" v="312" actId="255"/>
          <ac:spMkLst>
            <pc:docMk/>
            <pc:sldMk cId="1273810341" sldId="346"/>
            <ac:spMk id="8" creationId="{A135346A-C6F2-418F-8AFA-D18C22D2EE72}"/>
          </ac:spMkLst>
        </pc:spChg>
        <pc:picChg chg="mod">
          <ac:chgData name="Catherine O'Donnell" userId="d8e235cc0a76fd7b" providerId="LiveId" clId="{BD02406E-09D8-4A2C-B199-4A43D36C8EB9}" dt="2021-08-23T08:01:02.697" v="263" actId="962"/>
          <ac:picMkLst>
            <pc:docMk/>
            <pc:sldMk cId="1273810341" sldId="346"/>
            <ac:picMk id="4" creationId="{265537CF-FC6C-4444-97DB-C3311F6DCE3E}"/>
          </ac:picMkLst>
        </pc:picChg>
      </pc:sldChg>
      <pc:sldChg chg="modSp mod">
        <pc:chgData name="Catherine O'Donnell" userId="d8e235cc0a76fd7b" providerId="LiveId" clId="{BD02406E-09D8-4A2C-B199-4A43D36C8EB9}" dt="2021-08-23T08:11:25.477" v="324" actId="255"/>
        <pc:sldMkLst>
          <pc:docMk/>
          <pc:sldMk cId="3209792902" sldId="347"/>
        </pc:sldMkLst>
        <pc:spChg chg="mod">
          <ac:chgData name="Catherine O'Donnell" userId="d8e235cc0a76fd7b" providerId="LiveId" clId="{BD02406E-09D8-4A2C-B199-4A43D36C8EB9}" dt="2021-08-23T08:11:06.150" v="322" actId="2711"/>
          <ac:spMkLst>
            <pc:docMk/>
            <pc:sldMk cId="3209792902" sldId="347"/>
            <ac:spMk id="3" creationId="{7F907DF6-B766-4165-980B-672ECACF2256}"/>
          </ac:spMkLst>
        </pc:spChg>
        <pc:spChg chg="mod">
          <ac:chgData name="Catherine O'Donnell" userId="d8e235cc0a76fd7b" providerId="LiveId" clId="{BD02406E-09D8-4A2C-B199-4A43D36C8EB9}" dt="2021-08-23T08:11:25.477" v="324" actId="255"/>
          <ac:spMkLst>
            <pc:docMk/>
            <pc:sldMk cId="3209792902" sldId="347"/>
            <ac:spMk id="75" creationId="{00000000-0000-0000-0000-000000000000}"/>
          </ac:spMkLst>
        </pc:spChg>
        <pc:spChg chg="mod">
          <ac:chgData name="Catherine O'Donnell" userId="d8e235cc0a76fd7b" providerId="LiveId" clId="{BD02406E-09D8-4A2C-B199-4A43D36C8EB9}" dt="2021-08-23T08:10:59.381" v="321" actId="2711"/>
          <ac:spMkLst>
            <pc:docMk/>
            <pc:sldMk cId="3209792902" sldId="347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BD02406E-09D8-4A2C-B199-4A43D36C8EB9}" dt="2021-08-23T08:18:08.611" v="349" actId="2711"/>
        <pc:sldMkLst>
          <pc:docMk/>
          <pc:sldMk cId="1524304219" sldId="348"/>
        </pc:sldMkLst>
        <pc:spChg chg="mod">
          <ac:chgData name="Catherine O'Donnell" userId="d8e235cc0a76fd7b" providerId="LiveId" clId="{BD02406E-09D8-4A2C-B199-4A43D36C8EB9}" dt="2021-08-23T08:17:48.610" v="346" actId="255"/>
          <ac:spMkLst>
            <pc:docMk/>
            <pc:sldMk cId="1524304219" sldId="348"/>
            <ac:spMk id="3" creationId="{E4E95FA3-2DAB-43A3-8CD9-9343EF94AD57}"/>
          </ac:spMkLst>
        </pc:spChg>
        <pc:spChg chg="mod">
          <ac:chgData name="Catherine O'Donnell" userId="d8e235cc0a76fd7b" providerId="LiveId" clId="{BD02406E-09D8-4A2C-B199-4A43D36C8EB9}" dt="2021-08-23T08:18:08.611" v="349" actId="2711"/>
          <ac:spMkLst>
            <pc:docMk/>
            <pc:sldMk cId="1524304219" sldId="348"/>
            <ac:spMk id="6" creationId="{07F9C02C-E2BE-4EF1-806E-5FE4AA8336A4}"/>
          </ac:spMkLst>
        </pc:spChg>
        <pc:spChg chg="mod">
          <ac:chgData name="Catherine O'Donnell" userId="d8e235cc0a76fd7b" providerId="LiveId" clId="{BD02406E-09D8-4A2C-B199-4A43D36C8EB9}" dt="2021-08-23T08:17:56.763" v="347" actId="2711"/>
          <ac:spMkLst>
            <pc:docMk/>
            <pc:sldMk cId="1524304219" sldId="348"/>
            <ac:spMk id="7" creationId="{8E238009-B884-41C8-B6AF-B3972C5FDD6D}"/>
          </ac:spMkLst>
        </pc:spChg>
        <pc:graphicFrameChg chg="modGraphic">
          <ac:chgData name="Catherine O'Donnell" userId="d8e235cc0a76fd7b" providerId="LiveId" clId="{BD02406E-09D8-4A2C-B199-4A43D36C8EB9}" dt="2021-08-23T08:18:02.650" v="348" actId="2711"/>
          <ac:graphicFrameMkLst>
            <pc:docMk/>
            <pc:sldMk cId="1524304219" sldId="348"/>
            <ac:graphicFrameMk id="5" creationId="{BA18E2C4-175C-4D62-AA29-D4884D5324BB}"/>
          </ac:graphicFrameMkLst>
        </pc:graphicFrameChg>
      </pc:sldChg>
      <pc:sldChg chg="modSp mod">
        <pc:chgData name="Catherine O'Donnell" userId="d8e235cc0a76fd7b" providerId="LiveId" clId="{BD02406E-09D8-4A2C-B199-4A43D36C8EB9}" dt="2021-08-23T07:54:51.650" v="184" actId="20577"/>
        <pc:sldMkLst>
          <pc:docMk/>
          <pc:sldMk cId="0" sldId="349"/>
        </pc:sldMkLst>
        <pc:spChg chg="mod">
          <ac:chgData name="Catherine O'Donnell" userId="d8e235cc0a76fd7b" providerId="LiveId" clId="{BD02406E-09D8-4A2C-B199-4A43D36C8EB9}" dt="2021-08-23T07:53:19.822" v="8" actId="255"/>
          <ac:spMkLst>
            <pc:docMk/>
            <pc:sldMk cId="0" sldId="349"/>
            <ac:spMk id="11" creationId="{00000000-0000-0000-0000-000000000000}"/>
          </ac:spMkLst>
        </pc:spChg>
        <pc:spChg chg="mod">
          <ac:chgData name="Catherine O'Donnell" userId="d8e235cc0a76fd7b" providerId="LiveId" clId="{BD02406E-09D8-4A2C-B199-4A43D36C8EB9}" dt="2021-08-23T07:54:51.650" v="184" actId="20577"/>
          <ac:spMkLst>
            <pc:docMk/>
            <pc:sldMk cId="0" sldId="349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BD02406E-09D8-4A2C-B199-4A43D36C8EB9}" dt="2021-08-23T08:12:49.627" v="336" actId="2711"/>
        <pc:sldMkLst>
          <pc:docMk/>
          <pc:sldMk cId="1842912784" sldId="350"/>
        </pc:sldMkLst>
        <pc:spChg chg="mod">
          <ac:chgData name="Catherine O'Donnell" userId="d8e235cc0a76fd7b" providerId="LiveId" clId="{BD02406E-09D8-4A2C-B199-4A43D36C8EB9}" dt="2021-08-23T08:12:44.123" v="335" actId="255"/>
          <ac:spMkLst>
            <pc:docMk/>
            <pc:sldMk cId="1842912784" sldId="350"/>
            <ac:spMk id="75" creationId="{00000000-0000-0000-0000-000000000000}"/>
          </ac:spMkLst>
        </pc:spChg>
        <pc:spChg chg="mod">
          <ac:chgData name="Catherine O'Donnell" userId="d8e235cc0a76fd7b" providerId="LiveId" clId="{BD02406E-09D8-4A2C-B199-4A43D36C8EB9}" dt="2021-08-23T08:12:49.627" v="336" actId="2711"/>
          <ac:spMkLst>
            <pc:docMk/>
            <pc:sldMk cId="1842912784" sldId="350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BD02406E-09D8-4A2C-B199-4A43D36C8EB9}" dt="2021-08-23T07:58:11.773" v="202" actId="2711"/>
        <pc:sldMkLst>
          <pc:docMk/>
          <pc:sldMk cId="2119489090" sldId="351"/>
        </pc:sldMkLst>
        <pc:spChg chg="mod">
          <ac:chgData name="Catherine O'Donnell" userId="d8e235cc0a76fd7b" providerId="LiveId" clId="{BD02406E-09D8-4A2C-B199-4A43D36C8EB9}" dt="2021-08-23T07:58:11.773" v="202" actId="2711"/>
          <ac:spMkLst>
            <pc:docMk/>
            <pc:sldMk cId="2119489090" sldId="351"/>
            <ac:spMk id="107" creationId="{00000000-0000-0000-0000-000000000000}"/>
          </ac:spMkLst>
        </pc:spChg>
        <pc:picChg chg="mod">
          <ac:chgData name="Catherine O'Donnell" userId="d8e235cc0a76fd7b" providerId="LiveId" clId="{BD02406E-09D8-4A2C-B199-4A43D36C8EB9}" dt="2021-08-23T07:57:41.458" v="199" actId="962"/>
          <ac:picMkLst>
            <pc:docMk/>
            <pc:sldMk cId="2119489090" sldId="351"/>
            <ac:picMk id="6" creationId="{92C22808-1009-4155-8197-DE8C43FD04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53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IE" dirty="0"/>
              <a:t>Answers;</a:t>
            </a:r>
          </a:p>
          <a:p>
            <a:pPr marL="228600" indent="-228600">
              <a:buAutoNum type="arabicPeriod"/>
            </a:pPr>
            <a:r>
              <a:rPr lang="en-IE" dirty="0"/>
              <a:t>Ask children to describe his clothes and why he might be wearing these type of clothes</a:t>
            </a:r>
          </a:p>
          <a:p>
            <a:pPr marL="228600" indent="-228600">
              <a:buAutoNum type="arabicPeriod"/>
            </a:pPr>
            <a:r>
              <a:rPr lang="en-IE" dirty="0"/>
              <a:t>A broken Irish stone cross</a:t>
            </a:r>
          </a:p>
          <a:p>
            <a:pPr marL="228600" indent="-228600">
              <a:buAutoNum type="arabicPeriod"/>
            </a:pPr>
            <a:r>
              <a:rPr lang="en-IE" dirty="0"/>
              <a:t>Symbolism of the fall of Irish rule due to his arrival in Ireland</a:t>
            </a:r>
          </a:p>
          <a:p>
            <a:pPr marL="228600" indent="-228600">
              <a:buAutoNum type="arabicPeriod"/>
            </a:pPr>
            <a:r>
              <a:rPr lang="en-IE" dirty="0"/>
              <a:t>Proud / arrogant / happy – look at his stance and facial expression to determine </a:t>
            </a:r>
          </a:p>
          <a:p>
            <a:pPr marL="228600" indent="-228600">
              <a:buAutoNum type="arabicPeriod"/>
            </a:pPr>
            <a:r>
              <a:rPr lang="en-IE" dirty="0"/>
              <a:t>His soldiers</a:t>
            </a:r>
          </a:p>
          <a:p>
            <a:pPr marL="228600" indent="-228600">
              <a:buAutoNum type="arabicPeriod"/>
            </a:pPr>
            <a:r>
              <a:rPr lang="en-IE" dirty="0"/>
              <a:t>Marching / celebration music? </a:t>
            </a:r>
          </a:p>
          <a:p>
            <a:pPr marL="228600" indent="-228600">
              <a:buAutoNum type="arabicPeriod"/>
            </a:pPr>
            <a:r>
              <a:rPr lang="en-IE" dirty="0"/>
              <a:t>Several in the painting</a:t>
            </a:r>
          </a:p>
          <a:p>
            <a:pPr marL="228600" indent="-228600">
              <a:buAutoNum type="arabicPeriod"/>
            </a:pPr>
            <a:r>
              <a:rPr lang="en-IE" dirty="0"/>
              <a:t>Their appearance – in armour, on horseback, with banners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16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dirty="0"/>
              <a:t>Answers;</a:t>
            </a:r>
          </a:p>
          <a:p>
            <a:pPr marL="228600" indent="-228600">
              <a:buAutoNum type="arabicPeriod"/>
            </a:pPr>
            <a:r>
              <a:rPr lang="en-IE" dirty="0"/>
              <a:t>Describe colours of her clothes, her jewellery and crown</a:t>
            </a:r>
          </a:p>
          <a:p>
            <a:pPr marL="228600" indent="-228600">
              <a:buAutoNum type="arabicPeriod"/>
            </a:pPr>
            <a:r>
              <a:rPr lang="en-IE" dirty="0"/>
              <a:t>Sad / happy / scared  / determined? – she was only 17 at the time</a:t>
            </a:r>
          </a:p>
          <a:p>
            <a:pPr marL="228600" indent="-228600">
              <a:buAutoNum type="arabicPeriod"/>
            </a:pPr>
            <a:r>
              <a:rPr lang="en-IE" dirty="0"/>
              <a:t>10</a:t>
            </a:r>
          </a:p>
          <a:p>
            <a:pPr marL="228600" indent="-228600">
              <a:buAutoNum type="arabicPeriod"/>
            </a:pPr>
            <a:r>
              <a:rPr lang="en-IE" dirty="0"/>
              <a:t>Some jewellery, cross and beads, thurible for incense at mass, flowers in their hair – symbols of Christian Ireland</a:t>
            </a:r>
          </a:p>
          <a:p>
            <a:pPr marL="228600" indent="-228600">
              <a:buAutoNum type="arabicPeriod"/>
            </a:pPr>
            <a:r>
              <a:rPr lang="en-IE" dirty="0"/>
              <a:t>Her friends / sisters / family members?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4969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dirty="0"/>
              <a:t>Answers;</a:t>
            </a:r>
          </a:p>
          <a:p>
            <a:pPr marL="228600" indent="-228600">
              <a:buAutoNum type="arabicPeriod"/>
            </a:pPr>
            <a:r>
              <a:rPr lang="en-IE" dirty="0"/>
              <a:t>Behind Aoife</a:t>
            </a:r>
          </a:p>
          <a:p>
            <a:pPr marL="228600" indent="-228600">
              <a:buAutoNum type="arabicPeriod"/>
            </a:pPr>
            <a:r>
              <a:rPr lang="en-IE" dirty="0"/>
              <a:t>Describe his clothes</a:t>
            </a:r>
          </a:p>
          <a:p>
            <a:pPr marL="228600" indent="-228600">
              <a:buAutoNum type="arabicPeriod"/>
            </a:pPr>
            <a:r>
              <a:rPr lang="en-IE" dirty="0"/>
              <a:t>Proud / puzzled / worried / happy / anxious? </a:t>
            </a:r>
          </a:p>
          <a:p>
            <a:pPr marL="228600" indent="-228600">
              <a:buAutoNum type="arabicPeriod"/>
            </a:pPr>
            <a:r>
              <a:rPr lang="en-IE" dirty="0"/>
              <a:t>Christian faith </a:t>
            </a:r>
          </a:p>
          <a:p>
            <a:pPr marL="228600" indent="-228600">
              <a:buAutoNum type="arabicPeriod"/>
            </a:pPr>
            <a:r>
              <a:rPr lang="en-IE" dirty="0"/>
              <a:t>Sad / downcast / worried</a:t>
            </a:r>
          </a:p>
          <a:p>
            <a:pPr marL="228600" indent="-228600">
              <a:buAutoNum type="arabicPeriod"/>
            </a:pPr>
            <a:r>
              <a:rPr lang="en-IE" dirty="0"/>
              <a:t>Very obvious differences in clothes and facial expressions, in wealth and position / power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712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IE" dirty="0"/>
              <a:t>Ideas – these all symbolise the trouble ahead that Diarmaid and Strongbow bring to Ireland </a:t>
            </a:r>
          </a:p>
          <a:p>
            <a:pPr marL="171450" indent="-171450">
              <a:buFontTx/>
              <a:buChar char="-"/>
            </a:pPr>
            <a:r>
              <a:rPr lang="en-IE" dirty="0"/>
              <a:t>The upcoming battles and overtaking of cities, especially Dublin</a:t>
            </a:r>
          </a:p>
          <a:p>
            <a:pPr marL="171450" indent="-171450">
              <a:buFontTx/>
              <a:buChar char="-"/>
            </a:pPr>
            <a:r>
              <a:rPr lang="en-IE" dirty="0"/>
              <a:t>The eventual arrival of the King of England and his rule over Ireland</a:t>
            </a:r>
          </a:p>
        </p:txBody>
      </p:sp>
    </p:spTree>
    <p:extLst>
      <p:ext uri="{BB962C8B-B14F-4D97-AF65-F5344CB8AC3E}">
        <p14:creationId xmlns:p14="http://schemas.microsoft.com/office/powerpoint/2010/main" val="1727891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Tx/>
              <a:buNone/>
            </a:pPr>
            <a:r>
              <a:rPr lang="en-IE" dirty="0"/>
              <a:t>The Harper</a:t>
            </a:r>
          </a:p>
          <a:p>
            <a:pPr marL="228600" indent="-228600">
              <a:buFontTx/>
              <a:buAutoNum type="arabicPeriod"/>
            </a:pPr>
            <a:r>
              <a:rPr lang="en-IE" dirty="0"/>
              <a:t>Ask the children to find him</a:t>
            </a:r>
          </a:p>
          <a:p>
            <a:pPr marL="228600" indent="-228600">
              <a:buFontTx/>
              <a:buAutoNum type="arabicPeriod"/>
            </a:pPr>
            <a:r>
              <a:rPr lang="en-IE" dirty="0"/>
              <a:t>The strings are broken</a:t>
            </a:r>
          </a:p>
          <a:p>
            <a:pPr marL="228600" indent="-228600">
              <a:buFontTx/>
              <a:buAutoNum type="arabicPeriod"/>
            </a:pPr>
            <a:r>
              <a:rPr lang="en-IE" dirty="0"/>
              <a:t>Broken lineage of Irish rule in Ireland</a:t>
            </a:r>
          </a:p>
          <a:p>
            <a:pPr marL="228600" indent="-228600">
              <a:buFontTx/>
              <a:buAutoNum type="arabicPeriod"/>
            </a:pPr>
            <a:r>
              <a:rPr lang="en-IE" dirty="0"/>
              <a:t>For Ireland</a:t>
            </a:r>
          </a:p>
          <a:p>
            <a:pPr marL="228600" indent="-228600">
              <a:buFontTx/>
              <a:buAutoNum type="arabicPeriod"/>
            </a:pPr>
            <a:r>
              <a:rPr lang="en-IE" dirty="0"/>
              <a:t>On coins</a:t>
            </a:r>
          </a:p>
          <a:p>
            <a:pPr marL="0" indent="0">
              <a:buFontTx/>
              <a:buNone/>
            </a:pPr>
            <a:r>
              <a:rPr lang="en-IE" dirty="0"/>
              <a:t>Flowers</a:t>
            </a:r>
          </a:p>
          <a:p>
            <a:pPr marL="228600" indent="-228600">
              <a:buFontTx/>
              <a:buAutoNum type="arabicPeriod"/>
            </a:pPr>
            <a:r>
              <a:rPr lang="en-IE" dirty="0"/>
              <a:t>Ask the children to find them</a:t>
            </a:r>
          </a:p>
          <a:p>
            <a:pPr marL="228600" indent="-228600">
              <a:buFontTx/>
              <a:buAutoNum type="arabicPeriod"/>
            </a:pPr>
            <a:r>
              <a:rPr lang="en-IE" dirty="0"/>
              <a:t>Hope </a:t>
            </a:r>
          </a:p>
          <a:p>
            <a:pPr marL="228600" indent="-228600">
              <a:buFontTx/>
              <a:buAutoNum type="arabicPeriod"/>
            </a:pPr>
            <a:r>
              <a:rPr lang="en-IE" dirty="0"/>
              <a:t>Showing his skill as a painter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761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747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03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5038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65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791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985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6305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921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39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43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96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46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027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39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66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275" y="4126409"/>
            <a:ext cx="548700" cy="56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275" y="4126400"/>
            <a:ext cx="548700" cy="56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kidzsearch.com/wiki/Normans" TargetMode="External"/><Relationship Id="rId3" Type="http://schemas.openxmlformats.org/officeDocument/2006/relationships/hyperlink" Target="https://www.nationalgallery.ie/art-and-artists/highlights-collection/taking-christ-michelangelo-merisi-da-caravaggio" TargetMode="External"/><Relationship Id="rId7" Type="http://schemas.openxmlformats.org/officeDocument/2006/relationships/hyperlink" Target="https://www.dublinia.ie/online-learning/primary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skaboutireland.ie/learning-zone/primary-students/subjects/history/history-the-full-story/norman-ireland-medieval-i/" TargetMode="External"/><Relationship Id="rId11" Type="http://schemas.openxmlformats.org/officeDocument/2006/relationships/hyperlink" Target="https://www.seomraranga.com/2010/10/strongbow/" TargetMode="External"/><Relationship Id="rId5" Type="http://schemas.openxmlformats.org/officeDocument/2006/relationships/hyperlink" Target="https://www.nationalgallery.ie/art-and-artists/highlights-collection/daniel-maclise-1806-1870" TargetMode="External"/><Relationship Id="rId10" Type="http://schemas.openxmlformats.org/officeDocument/2006/relationships/hyperlink" Target="https://en.wikipedia.org/wiki/Diarmaid_mac_Murchadha" TargetMode="External"/><Relationship Id="rId4" Type="http://schemas.openxmlformats.org/officeDocument/2006/relationships/hyperlink" Target="https://www.nationalgallery.ie/explore-and-learn/conservation-and-research-projects/strongbow-aoife/characters" TargetMode="External"/><Relationship Id="rId9" Type="http://schemas.openxmlformats.org/officeDocument/2006/relationships/hyperlink" Target="https://www.twinkl.ie/resource/the-normans-come-to-ireland-timeline-powerpoint-roi2-h-22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gallery.us17.list-manage.com/subscribe?u=44caa9dce26bd72bf86bab3df&amp;id=33833ab4b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2371724" y="630225"/>
            <a:ext cx="6431393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ga-IE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Ag foghlaim tríd an Ealaín</a:t>
            </a: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:</a:t>
            </a:r>
            <a:b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r>
              <a:rPr lang="en" sz="4400" b="0" dirty="0" err="1">
                <a:solidFill>
                  <a:schemeClr val="bg1"/>
                </a:solidFill>
                <a:latin typeface="TyStencil Pro Medium" panose="02000605080000020003" pitchFamily="50" charset="0"/>
              </a:rPr>
              <a:t>Paca</a:t>
            </a: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 </a:t>
            </a:r>
            <a:r>
              <a:rPr lang="en" sz="4400" b="0" dirty="0" err="1">
                <a:solidFill>
                  <a:schemeClr val="bg1"/>
                </a:solidFill>
                <a:latin typeface="TyStencil Pro Medium" panose="02000605080000020003" pitchFamily="50" charset="0"/>
              </a:rPr>
              <a:t>Acmhainní</a:t>
            </a: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 </a:t>
            </a:r>
            <a:b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Stair</a:t>
            </a:r>
            <a:br>
              <a:rPr lang="en" b="0" dirty="0">
                <a:solidFill>
                  <a:schemeClr val="bg1"/>
                </a:solidFill>
                <a:latin typeface="+mn-lt"/>
              </a:rPr>
            </a:br>
            <a:br>
              <a:rPr lang="en" b="0" dirty="0">
                <a:latin typeface="+mn-lt"/>
              </a:rPr>
            </a:br>
            <a:endParaRPr b="0" dirty="0">
              <a:latin typeface="+mn-lt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2371725" y="2832472"/>
            <a:ext cx="3343275" cy="16808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Sin</a:t>
            </a:r>
            <a:r>
              <a:rPr lang="en-IE" dirty="0">
                <a:solidFill>
                  <a:schemeClr val="bg1"/>
                </a:solidFill>
              </a:rPr>
              <a:t>é</a:t>
            </a:r>
            <a:r>
              <a:rPr lang="en" dirty="0">
                <a:solidFill>
                  <a:schemeClr val="bg1"/>
                </a:solidFill>
              </a:rPr>
              <a:t>ad Hall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3350" y="3946548"/>
            <a:ext cx="929768" cy="79913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D5EDC26-7C92-4E0C-A1CB-621A6BB38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627" y="3810610"/>
            <a:ext cx="3245598" cy="586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 err="1">
                <a:latin typeface="TyStencil Pro Medium" panose="02000605080000020003" pitchFamily="50" charset="0"/>
              </a:rPr>
              <a:t>Céard</a:t>
            </a:r>
            <a:r>
              <a:rPr lang="en-IE" dirty="0">
                <a:latin typeface="TyStencil Pro Medium" panose="02000605080000020003" pitchFamily="50" charset="0"/>
              </a:rPr>
              <a:t> a </a:t>
            </a:r>
            <a:r>
              <a:rPr lang="en-IE" dirty="0" err="1">
                <a:latin typeface="TyStencil Pro Medium" panose="02000605080000020003" pitchFamily="50" charset="0"/>
              </a:rPr>
              <a:t>tharla</a:t>
            </a:r>
            <a:r>
              <a:rPr lang="en-IE" dirty="0">
                <a:latin typeface="TyStencil Pro Medium" panose="02000605080000020003" pitchFamily="50" charset="0"/>
              </a:rPr>
              <a:t>?</a:t>
            </a:r>
            <a:br>
              <a:rPr lang="en-IE" sz="2400" dirty="0">
                <a:latin typeface="+mn-lt"/>
              </a:rPr>
            </a:br>
            <a:br>
              <a:rPr lang="en-IE" dirty="0">
                <a:latin typeface="+mn-lt"/>
              </a:rPr>
            </a:br>
            <a:endParaRPr lang="en-IE" sz="1200" dirty="0">
              <a:latin typeface="+mn-lt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 descr="Pósadh Strongbow agus Aoife">
            <a:extLst>
              <a:ext uri="{FF2B5EF4-FFF2-40B4-BE49-F238E27FC236}">
                <a16:creationId xmlns:a16="http://schemas.microsoft.com/office/drawing/2014/main" id="{1CC01E53-CFE3-4F8A-AA32-048641507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037"/>
            <a:ext cx="4952916" cy="3008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187356"/>
            <a:ext cx="3671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1170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tháinig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arm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sciliúil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dea-armáilte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gairmiúil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dhóigh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cathair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Láirge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ach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tosú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aistear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feicimid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cathair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Láirge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scriosta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spéir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dhorcha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stoirmiúil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chúlra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Aoife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pósadh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Strongbow.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Feicimid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coirp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saighdiúirí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Éireannacha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throid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gcoinne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–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foréigean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scanradh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sleánna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claimhte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marú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Diarmaid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Aoife,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sheasamh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choróin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dhroim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Aoife.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7E32E0FB-08D8-4748-8096-32FF39A45E05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 err="1">
                <a:latin typeface="TyStencil Pro Medium" panose="02000605080000020003" pitchFamily="50" charset="0"/>
              </a:rPr>
              <a:t>Breathnaigh</a:t>
            </a:r>
            <a:r>
              <a:rPr lang="en-IE" dirty="0">
                <a:latin typeface="TyStencil Pro Medium" panose="02000605080000020003" pitchFamily="50" charset="0"/>
              </a:rPr>
              <a:t> &amp; </a:t>
            </a:r>
            <a:r>
              <a:rPr lang="en-IE" dirty="0" err="1">
                <a:latin typeface="TyStencil Pro Medium" panose="02000605080000020003" pitchFamily="50" charset="0"/>
              </a:rPr>
              <a:t>Freagair</a:t>
            </a:r>
            <a:r>
              <a:rPr lang="en-IE" dirty="0">
                <a:latin typeface="TyStencil Pro Medium" panose="02000605080000020003" pitchFamily="50" charset="0"/>
              </a:rPr>
              <a:t>: Strongbow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4E8C3-8411-42D4-99B9-867618000418}"/>
              </a:ext>
            </a:extLst>
          </p:cNvPr>
          <p:cNvSpPr txBox="1"/>
          <p:nvPr/>
        </p:nvSpPr>
        <p:spPr>
          <a:xfrm>
            <a:off x="4987363" y="1587686"/>
            <a:ext cx="3784986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chaitheamh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fheiceann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chiallaíonn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sin,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thuairim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–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mothaíonn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sheasamh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chúl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sórt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sheinnt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seinnteoirí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buabhaill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coirn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bhfeiceann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saighdiúir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fhios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saighdiúirí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Pósadh Strongbow agus Aoife">
            <a:extLst>
              <a:ext uri="{FF2B5EF4-FFF2-40B4-BE49-F238E27FC236}">
                <a16:creationId xmlns:a16="http://schemas.microsoft.com/office/drawing/2014/main" id="{249CD44E-67E1-4427-B0B7-DB5189893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672" y="0"/>
            <a:ext cx="43992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7E32E0FB-08D8-4748-8096-32FF39A45E05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 err="1">
                <a:latin typeface="TyStencil Pro Medium" panose="02000605080000020003" pitchFamily="50" charset="0"/>
              </a:rPr>
              <a:t>Breathnaigh</a:t>
            </a:r>
            <a:r>
              <a:rPr lang="en-IE" dirty="0">
                <a:latin typeface="TyStencil Pro Medium" panose="02000605080000020003" pitchFamily="50" charset="0"/>
              </a:rPr>
              <a:t> &amp; </a:t>
            </a:r>
            <a:r>
              <a:rPr lang="en-IE" dirty="0" err="1">
                <a:latin typeface="TyStencil Pro Medium" panose="02000605080000020003" pitchFamily="50" charset="0"/>
              </a:rPr>
              <a:t>Freagair</a:t>
            </a:r>
            <a:r>
              <a:rPr lang="en-IE" dirty="0">
                <a:latin typeface="TyStencil Pro Medium" panose="02000605080000020003" pitchFamily="50" charset="0"/>
              </a:rPr>
              <a:t>: Aoife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4E8C3-8411-42D4-99B9-867618000418}"/>
              </a:ext>
            </a:extLst>
          </p:cNvPr>
          <p:cNvSpPr txBox="1"/>
          <p:nvPr/>
        </p:nvSpPr>
        <p:spPr>
          <a:xfrm>
            <a:off x="4987363" y="1587686"/>
            <a:ext cx="3784986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chaitheamh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Aoife?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uirthi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mothaíonn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mhéad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cailín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coimhdeachta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fheiceann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gléasta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>
              <a:spcAft>
                <a:spcPts val="200"/>
              </a:spcAft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Pósadh Strongbow agus Aoife">
            <a:extLst>
              <a:ext uri="{FF2B5EF4-FFF2-40B4-BE49-F238E27FC236}">
                <a16:creationId xmlns:a16="http://schemas.microsoft.com/office/drawing/2014/main" id="{A2B04BF3-E760-4C69-B74F-C266A8EBD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627"/>
            <a:ext cx="4783715" cy="34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8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7E32E0FB-08D8-4748-8096-32FF39A45E05}"/>
              </a:ext>
            </a:extLst>
          </p:cNvPr>
          <p:cNvSpPr txBox="1">
            <a:spLocks/>
          </p:cNvSpPr>
          <p:nvPr/>
        </p:nvSpPr>
        <p:spPr>
          <a:xfrm>
            <a:off x="5036024" y="228600"/>
            <a:ext cx="4107976" cy="9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 err="1">
                <a:latin typeface="TyStencil Pro Medium" panose="02000605080000020003" pitchFamily="50" charset="0"/>
              </a:rPr>
              <a:t>Breathnaigh</a:t>
            </a:r>
            <a:r>
              <a:rPr lang="en-IE" dirty="0">
                <a:latin typeface="TyStencil Pro Medium" panose="02000605080000020003" pitchFamily="50" charset="0"/>
              </a:rPr>
              <a:t> &amp; </a:t>
            </a:r>
            <a:r>
              <a:rPr lang="en-IE" dirty="0" err="1">
                <a:latin typeface="TyStencil Pro Medium" panose="02000605080000020003" pitchFamily="50" charset="0"/>
              </a:rPr>
              <a:t>Freagair</a:t>
            </a:r>
            <a:r>
              <a:rPr lang="en-IE" dirty="0">
                <a:latin typeface="TyStencil Pro Medium" panose="02000605080000020003" pitchFamily="50" charset="0"/>
              </a:rPr>
              <a:t>: Diarmaid Mac </a:t>
            </a:r>
            <a:r>
              <a:rPr lang="en-IE" dirty="0" err="1">
                <a:latin typeface="TyStencil Pro Medium" panose="02000605080000020003" pitchFamily="50" charset="0"/>
              </a:rPr>
              <a:t>Murchadha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4E8C3-8411-42D4-99B9-867618000418}"/>
              </a:ext>
            </a:extLst>
          </p:cNvPr>
          <p:cNvSpPr txBox="1"/>
          <p:nvPr/>
        </p:nvSpPr>
        <p:spPr>
          <a:xfrm>
            <a:off x="5036024" y="1848943"/>
            <a:ext cx="37849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sheasamh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chaitheamh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–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mothaíonn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chros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dúinn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chairde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leantóirí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Dhiarmaid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mothaíonn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orthu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gcomparáid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saighdiúirí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gcúl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>
              <a:spcAft>
                <a:spcPts val="200"/>
              </a:spcAft>
            </a:pPr>
            <a:endParaRPr lang="en-GB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4" name="Picture 3" descr="Pósadh Strongbow agus Aoife">
            <a:extLst>
              <a:ext uri="{FF2B5EF4-FFF2-40B4-BE49-F238E27FC236}">
                <a16:creationId xmlns:a16="http://schemas.microsoft.com/office/drawing/2014/main" id="{93173918-760E-4149-AD28-62F72751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221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8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219700" y="594261"/>
            <a:ext cx="4296899" cy="99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 err="1">
                <a:latin typeface="TyStencil Pro Medium" panose="02000605080000020003" pitchFamily="50" charset="0"/>
              </a:rPr>
              <a:t>Siombailí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sa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phictiúr</a:t>
            </a: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 descr="Pósadh Strongbow agus Aoife">
            <a:extLst>
              <a:ext uri="{FF2B5EF4-FFF2-40B4-BE49-F238E27FC236}">
                <a16:creationId xmlns:a16="http://schemas.microsoft.com/office/drawing/2014/main" id="{1CC01E53-CFE3-4F8A-AA32-048641507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037"/>
            <a:ext cx="4952916" cy="3008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219700" y="1305615"/>
            <a:ext cx="3924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bhfeiceann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d’fhéadfadh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shiombail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0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Roinnt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smaointe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Spéir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dhorcha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stoirmiúil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foirgnimh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titim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Coirp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ndaoine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marbh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hairm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talamh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chiallaíonn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thuairim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5188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736037"/>
            <a:ext cx="4010675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 err="1">
                <a:latin typeface="TyStencil Pro Medium" panose="02000605080000020003" pitchFamily="50" charset="0"/>
              </a:rPr>
              <a:t>Siombailí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sa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phictiúr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 descr="Pósadh Strongbow agus Aoife">
            <a:extLst>
              <a:ext uri="{FF2B5EF4-FFF2-40B4-BE49-F238E27FC236}">
                <a16:creationId xmlns:a16="http://schemas.microsoft.com/office/drawing/2014/main" id="{1CC01E53-CFE3-4F8A-AA32-048641507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037"/>
            <a:ext cx="4952916" cy="3008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244991"/>
            <a:ext cx="382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Cláirseoir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bhfeiceann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cláirseoir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thugann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deara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gcláirseach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chiallaíonn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thuairim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sheasann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siombail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cláirsí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áit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siombail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cláirsí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feiceáil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inniu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0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Bláthanna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bhfeiceann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bláthanna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chiallaíonn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thuairim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insíonn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ealaíontóir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meastú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4653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365906" y="118022"/>
            <a:ext cx="714977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 err="1">
                <a:latin typeface="TyStencil Pro Medium" panose="02000605080000020003" pitchFamily="50" charset="0"/>
              </a:rPr>
              <a:t>Cén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chríoch</a:t>
            </a:r>
            <a:r>
              <a:rPr lang="en-IE" dirty="0">
                <a:latin typeface="TyStencil Pro Medium" panose="02000605080000020003" pitchFamily="50" charset="0"/>
              </a:rPr>
              <a:t> a </a:t>
            </a:r>
            <a:r>
              <a:rPr lang="en-IE" dirty="0" err="1">
                <a:latin typeface="TyStencil Pro Medium" panose="02000605080000020003" pitchFamily="50" charset="0"/>
              </a:rPr>
              <a:t>bhí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ar</a:t>
            </a:r>
            <a:r>
              <a:rPr lang="en-IE" dirty="0">
                <a:latin typeface="TyStencil Pro Medium" panose="02000605080000020003" pitchFamily="50" charset="0"/>
              </a:rPr>
              <a:t> an </a:t>
            </a:r>
            <a:r>
              <a:rPr lang="en-IE" dirty="0" err="1">
                <a:latin typeface="TyStencil Pro Medium" panose="02000605080000020003" pitchFamily="50" charset="0"/>
              </a:rPr>
              <a:t>scéal</a:t>
            </a:r>
            <a:r>
              <a:rPr lang="en-IE" dirty="0">
                <a:latin typeface="TyStencil Pro Medium" panose="02000605080000020003" pitchFamily="50" charset="0"/>
              </a:rPr>
              <a:t>?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254328" y="816183"/>
            <a:ext cx="737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Péireáil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maidir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chríoch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Strongbow, Aoife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Diarmuid..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Líon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isteach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bhileog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oibre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KWL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chóipleabhar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freagraí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 rang.</a:t>
            </a:r>
          </a:p>
          <a:p>
            <a:pPr marL="0" indent="0">
              <a:buNone/>
            </a:pPr>
            <a:endParaRPr lang="en-GB" sz="1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buNone/>
            </a:pPr>
            <a:endParaRPr lang="en-GB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15EDB3D-3A26-475D-95AB-3A9F7B77E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045455"/>
              </p:ext>
            </p:extLst>
          </p:nvPr>
        </p:nvGraphicFramePr>
        <p:xfrm>
          <a:off x="253168" y="1506233"/>
          <a:ext cx="8519181" cy="321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727">
                  <a:extLst>
                    <a:ext uri="{9D8B030D-6E8A-4147-A177-3AD203B41FA5}">
                      <a16:colId xmlns:a16="http://schemas.microsoft.com/office/drawing/2014/main" val="2843551651"/>
                    </a:ext>
                  </a:extLst>
                </a:gridCol>
                <a:gridCol w="2839727">
                  <a:extLst>
                    <a:ext uri="{9D8B030D-6E8A-4147-A177-3AD203B41FA5}">
                      <a16:colId xmlns:a16="http://schemas.microsoft.com/office/drawing/2014/main" val="4182087182"/>
                    </a:ext>
                  </a:extLst>
                </a:gridCol>
                <a:gridCol w="2839727">
                  <a:extLst>
                    <a:ext uri="{9D8B030D-6E8A-4147-A177-3AD203B41FA5}">
                      <a16:colId xmlns:a16="http://schemas.microsoft.com/office/drawing/2014/main" val="870803194"/>
                    </a:ext>
                  </a:extLst>
                </a:gridCol>
              </a:tblGrid>
              <a:tr h="563198">
                <a:tc>
                  <a:txBody>
                    <a:bodyPr/>
                    <a:lstStyle/>
                    <a:p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Céard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atá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eolas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againn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0026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Céard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theastaíonn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uainn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fháil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amach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</a:p>
                  </a:txBody>
                  <a:tcPr>
                    <a:solidFill>
                      <a:srgbClr val="0026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Céard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d’fhoghlaim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muid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26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75258"/>
                  </a:ext>
                </a:extLst>
              </a:tr>
              <a:tr h="33129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42040"/>
                  </a:ext>
                </a:extLst>
              </a:tr>
              <a:tr h="33129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93657"/>
                  </a:ext>
                </a:extLst>
              </a:tr>
              <a:tr h="33129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669672"/>
                  </a:ext>
                </a:extLst>
              </a:tr>
              <a:tr h="33129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85510"/>
                  </a:ext>
                </a:extLst>
              </a:tr>
              <a:tr h="33129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241466"/>
                  </a:ext>
                </a:extLst>
              </a:tr>
              <a:tr h="33129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291619"/>
                  </a:ext>
                </a:extLst>
              </a:tr>
              <a:tr h="33129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57574"/>
                  </a:ext>
                </a:extLst>
              </a:tr>
              <a:tr h="33129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1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53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An </a:t>
            </a:r>
            <a:r>
              <a:rPr lang="en-IE" dirty="0" err="1">
                <a:latin typeface="TyStencil Pro Medium" panose="02000605080000020003" pitchFamily="50" charset="0"/>
              </a:rPr>
              <a:t>chríoch</a:t>
            </a:r>
            <a:r>
              <a:rPr lang="en-IE" dirty="0">
                <a:latin typeface="TyStencil Pro Medium" panose="02000605080000020003" pitchFamily="50" charset="0"/>
              </a:rPr>
              <a:t> a </a:t>
            </a:r>
            <a:r>
              <a:rPr lang="en-IE" dirty="0" err="1">
                <a:latin typeface="TyStencil Pro Medium" panose="02000605080000020003" pitchFamily="50" charset="0"/>
              </a:rPr>
              <a:t>bhí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ar</a:t>
            </a:r>
            <a:r>
              <a:rPr lang="en-IE" dirty="0">
                <a:latin typeface="TyStencil Pro Medium" panose="02000605080000020003" pitchFamily="50" charset="0"/>
              </a:rPr>
              <a:t> an </a:t>
            </a:r>
            <a:r>
              <a:rPr lang="en-IE" dirty="0" err="1">
                <a:latin typeface="TyStencil Pro Medium" panose="02000605080000020003" pitchFamily="50" charset="0"/>
              </a:rPr>
              <a:t>scéal</a:t>
            </a:r>
            <a:endParaRPr lang="en-IE" dirty="0">
              <a:latin typeface="TyStencil Pro Medium" panose="02000605080000020003" pitchFamily="50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 descr="Pósadh Strongbow agus Aoife&#10;">
            <a:extLst>
              <a:ext uri="{FF2B5EF4-FFF2-40B4-BE49-F238E27FC236}">
                <a16:creationId xmlns:a16="http://schemas.microsoft.com/office/drawing/2014/main" id="{1CC01E53-CFE3-4F8A-AA32-048641507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037"/>
            <a:ext cx="4952916" cy="3008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604216"/>
            <a:ext cx="36712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arm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Loch Garman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Cliath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sin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ionradh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rinne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Normannaigh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Bliain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dhiaidh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sin, in 1171,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Diarmaid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Laighean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pháistí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Aoife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– Gilbert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Isabella.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eagla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II,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róláidir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tháinig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D’fhógair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gurbh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Tiarna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tháinig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Shasana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8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4572000" y="460978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Daniel </a:t>
            </a:r>
            <a:r>
              <a:rPr lang="en-IE" dirty="0" err="1">
                <a:latin typeface="TyStencil Pro Medium" panose="02000605080000020003" pitchFamily="50" charset="0"/>
              </a:rPr>
              <a:t>Maclise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4572000" y="1072384"/>
            <a:ext cx="36712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Staraí agus péintéir as Co. Chorcaí ab ea Maclise. Rugadh é in 1806 agus fuair sé bás in 1870. Chaith sé an chuid ba mhó dá shaol mar dhuine fásta ina chónaí i Sasana.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B’oideachas simplí a fuair sé i gCorcaigh, ach bhí suim mhór aige sa chultúr agus sa léitheoireacht, agus bhí fonn air a bheith ina ealaíontóir. Fuair ​​a athair, áfach, post dó ag obair sa bhanc, áit ar fhan sé ar feadh dhá bhliain, sular fhág sé chun dul ag staidéar i Scoil Ealaíne Chorcaí.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 sé mar ealaíontóir mór le rá agus bhí sé an-mhaith ag tarraingt pictiúir de dhaoine. Tharraing sé caractúir de dhaoine cáiliúla i gcomhair irise. Rinne sé léaráidí freisin do roinnt de leabhair Nollag Dickens.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Fuair ​​sé bás de ghéarniúmóine ar 25 Aibreán 1870 ina theach cónaithe i Sasana.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Daniel Maclise">
            <a:extLst>
              <a:ext uri="{FF2B5EF4-FFF2-40B4-BE49-F238E27FC236}">
                <a16:creationId xmlns:a16="http://schemas.microsoft.com/office/drawing/2014/main" id="{265537CF-FC6C-4444-97DB-C3311F6DC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530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1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yStencil Pro Medium" panose="02000605080000020003" pitchFamily="50" charset="0"/>
              </a:rPr>
              <a:t>Gníomhaíochtaí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r>
              <a:rPr lang="en" dirty="0" err="1">
                <a:latin typeface="TyStencil Pro Medium" panose="02000605080000020003" pitchFamily="50" charset="0"/>
              </a:rPr>
              <a:t>Breise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Teanga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Bunscoile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Labhairt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Léitheoireacht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tharla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díreach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bpósadh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síos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tarlú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bpósadh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tuairim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tharlóidh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dhiaidh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shaighdiúir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Normannach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Sa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saighdiúirí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 do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thuairm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mhothaigh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saighdiúir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dtír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arm Strongbow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cuntas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dialann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tháinig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Port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Láirge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shaighdiúir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7DF6-B766-4165-980B-672ECACF22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50572" y="1359825"/>
            <a:ext cx="3071400" cy="3245250"/>
          </a:xfrm>
        </p:spPr>
        <p:txBody>
          <a:bodyPr/>
          <a:lstStyle/>
          <a:p>
            <a:pPr marL="0" indent="0">
              <a:buNone/>
            </a:pP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Stair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Amlíne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eachtraí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taighde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síos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amlíne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eachtraí</a:t>
            </a:r>
            <a:b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Dhiarmaid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Sasana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bhuail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Strongbow</a:t>
            </a:r>
            <a:b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Srongbow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Éire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curtha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chois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taighde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curtha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Caisleáin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Bábhún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taighde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gcaisleán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Normannach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Tíreolaíocht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léarscáil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isteach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áit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tháinig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dtír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taispeáin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aistear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fud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tíre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léarscáil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8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241300"/>
            <a:ext cx="6321600" cy="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a-IE" dirty="0">
                <a:latin typeface="TyStencil Pro Medium" panose="02000605080000020003" pitchFamily="50" charset="0"/>
              </a:rPr>
              <a:t>Réamhrá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939800"/>
            <a:ext cx="3111550" cy="37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foghlaim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lárnach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gclár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bunscoile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Ghailearaí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Cabhraíonn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tuiscint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fháil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domhan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í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seomra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léargas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thabhairt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théamaí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ábhair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churaclam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Ullmhaíodh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sraith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acmhainní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Ag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Foghlaim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áiseanna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praiticiúla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chur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saothair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phríomhfhoinsí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inspioráid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thabhairt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haghaidh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ceachtanna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réiteach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réimsí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churaclam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lvl="0" indent="0">
              <a:buNone/>
            </a:pPr>
            <a:endParaRPr lang="en-IE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en-IE" sz="10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Clár</a:t>
            </a:r>
            <a:endParaRPr lang="en-IE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Conas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………………..…………….. 3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Cuspóirí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Foghlama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……………………………................. 4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Cheardlann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…………………………….………………….. 5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Gníomhaíochtaí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Breise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……………………………………19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Acmhainní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…………………..........................................21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Bileoga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Oibre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………………………………………………… 22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teagmháil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…………... ……........................ 26</a:t>
            </a:r>
          </a:p>
          <a:p>
            <a:pPr marL="0" lvl="0" indent="0">
              <a:buNone/>
            </a:pPr>
            <a:endParaRPr lang="en-IE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sp>
        <p:nvSpPr>
          <p:cNvPr id="11" name="Google Shape;76;p14"/>
          <p:cNvSpPr txBox="1">
            <a:spLocks noGrp="1"/>
          </p:cNvSpPr>
          <p:nvPr>
            <p:ph type="body" idx="1"/>
          </p:nvPr>
        </p:nvSpPr>
        <p:spPr>
          <a:xfrm>
            <a:off x="5560450" y="1003300"/>
            <a:ext cx="3160200" cy="3628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IE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IE" sz="10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tÚdar</a:t>
            </a:r>
            <a:endParaRPr lang="en-IE" sz="10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buNone/>
            </a:pP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pianódóir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oiliúint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chlasaiceach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í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Sinéad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Hall BA, PGD ED, CRS, MA ED. Is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teagascóir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diongbháilte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múineadh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Meiriceá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Éirinn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fiche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bliain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Sinéad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céimeanna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Cheol,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Forbairt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Dhaonna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Gaeilge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Iarchéim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Oideachas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Céim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Mháistreachta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Cheannaireacht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Bhainistíocht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teagasc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Amharcealaíona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 5ú rang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Ráth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Stiúrthóir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Taighde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Mháistreacht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Ghairmiúil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Oideachas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Bhunmhúinteoireacht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Coláiste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Hibernia. Is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bheith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seinnt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phianó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spóirt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uisce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pháistí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madraí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Sneabhsar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caife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Sinéad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gníomhach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phobal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bíonn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plé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gasóga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teagasc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club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surfáil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bhíonn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aici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yStencil Pro Medium" panose="02000605080000020003" pitchFamily="50" charset="0"/>
              </a:rPr>
              <a:t>Gníomhaíochtaí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r>
              <a:rPr lang="en" dirty="0" err="1">
                <a:latin typeface="TyStencil Pro Medium" panose="02000605080000020003" pitchFamily="50" charset="0"/>
              </a:rPr>
              <a:t>Breise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Péinteáil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spéir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scamallach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gorma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dubha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Montáis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snáithín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fabraic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d’Aoife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Mionsamhail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lánléargais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(Diorama) den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Tógáil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caisleán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bábhún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Drámaíocht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grianghraf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Ghailearaí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imeachtaí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léiriú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shraith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radhairc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carachtar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á chur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radharc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tráth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cinniúnach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Bóithrín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Choinsiasa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mbileog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oibre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dráma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páirt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7DF6-B766-4165-980B-672ECACF22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50572" y="1359825"/>
            <a:ext cx="3071400" cy="3245250"/>
          </a:xfrm>
        </p:spPr>
        <p:txBody>
          <a:bodyPr/>
          <a:lstStyle/>
          <a:p>
            <a:pPr marL="0" indent="0">
              <a:buNone/>
            </a:pP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Gotha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aghaidhe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aithint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Freagairt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chombhách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Reiligiún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breis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eolais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siombailí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reiligiúnacha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cloiche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Túiseán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bhaintí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túis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9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00263E"/>
                </a:solidFill>
                <a:latin typeface="TyStencil Pro Medium" panose="02000605080000020003" pitchFamily="50" charset="0"/>
              </a:rPr>
              <a:t>Acmhainní</a:t>
            </a:r>
            <a:endParaRPr dirty="0">
              <a:solidFill>
                <a:srgbClr val="00263E"/>
              </a:solidFill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Pósadh Strongbow agus Aoife – na carachtair| Gailearaí Náisiúnta na hÉireann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Pósadh Strongbow agus Aoife – an stair| Gailearaí Náisiúnta na hÉireann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Daniel Maclise (1806-1870) | 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Gailearaí Náisiúnta na hÉireann</a:t>
            </a:r>
            <a:endParaRPr lang="en-GB" sz="10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Normannaigh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/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Éire i ré na Normannach : </a:t>
            </a:r>
          </a:p>
          <a:p>
            <a:pPr marL="0" indent="0">
              <a:buNone/>
            </a:pP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      Éire sna Meánaoiseanna (askaboutireland.ie)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Foghlaim ar líne, Bunscoileanna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 | DUBLINIA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Normans Facts for Kids | KidzSearch.com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The Normans Come to Ireland Timeline PowerPoint (twinkl.ie)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7DF6-B766-4165-980B-672ECACF22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50572" y="1359825"/>
            <a:ext cx="3071400" cy="3245250"/>
          </a:xfrm>
        </p:spPr>
        <p:txBody>
          <a:bodyPr/>
          <a:lstStyle/>
          <a:p>
            <a:pPr marL="0" indent="0">
              <a:buNone/>
            </a:pPr>
            <a:endParaRPr lang="en-IE" sz="1000" dirty="0"/>
          </a:p>
          <a:p>
            <a:pPr marL="0" indent="0">
              <a:buNone/>
            </a:pPr>
            <a:endParaRPr lang="en-US" sz="1000" dirty="0"/>
          </a:p>
          <a:p>
            <a:endParaRPr lang="en-IE" sz="1000" dirty="0"/>
          </a:p>
        </p:txBody>
      </p:sp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07FD95E2-58BA-43C8-A6BB-09A784207B75}"/>
              </a:ext>
            </a:extLst>
          </p:cNvPr>
          <p:cNvSpPr txBox="1">
            <a:spLocks/>
          </p:cNvSpPr>
          <p:nvPr/>
        </p:nvSpPr>
        <p:spPr>
          <a:xfrm>
            <a:off x="5650572" y="1359825"/>
            <a:ext cx="3160200" cy="3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Diarmaid mac Murchadha - Wikipedia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Open Sans"/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Open Sans"/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 (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feiliúnach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rang 5/6)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Strongbow | Seomra Ranga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9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Bileoga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IE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Oibre</a:t>
            </a:r>
            <a:b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fáil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híoslódáil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cháipéisí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Word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  <p:pic>
        <p:nvPicPr>
          <p:cNvPr id="6" name="Picture 5" descr="Pósadh Strongbow agus Aoife">
            <a:extLst>
              <a:ext uri="{FF2B5EF4-FFF2-40B4-BE49-F238E27FC236}">
                <a16:creationId xmlns:a16="http://schemas.microsoft.com/office/drawing/2014/main" id="{92C22808-1009-4155-8197-DE8C43FD0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037"/>
            <a:ext cx="4952916" cy="30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9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yStencil Pro Medium" panose="0200060508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Bóithrín</a:t>
            </a:r>
            <a:r>
              <a:rPr lang="en" dirty="0">
                <a:latin typeface="TyStencil Pro Medium" panose="0200060508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" dirty="0" err="1">
                <a:latin typeface="TyStencil Pro Medium" panose="0200060508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Choinsiasa</a:t>
            </a:r>
            <a:r>
              <a:rPr lang="en" dirty="0">
                <a:latin typeface="TyStencil Pro Medium" panose="0200060508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dirty="0">
              <a:latin typeface="TyStencil Pro Medium" panose="02000605080000020003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teicníc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úsáideach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iniúchadh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dhéanamh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cheist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dheacair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mbíonn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carachtar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iarraidh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dul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ngleic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tugtar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deis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anailís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níos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mine a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dhéanamh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thráth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cinniúnach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US" sz="1000" dirty="0">
              <a:solidFill>
                <a:srgbClr val="3030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Cuirtear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rang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isteach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dhá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comhair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chéile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Siúlann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duine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amhain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(an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múinteoir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rannpháirtí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idir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línte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réir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a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thugann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gach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duine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chomhairle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US" sz="1000" dirty="0">
              <a:solidFill>
                <a:srgbClr val="3030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eagrú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ionas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dtabharfaidh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daoine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thaobh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amháin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malairt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chomhairle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thugann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daoine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taobh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US" sz="1000" dirty="0">
              <a:solidFill>
                <a:srgbClr val="3030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Nuair a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thagann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carachtar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deireadh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bhóithrín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déanann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c(h)</a:t>
            </a:r>
            <a:r>
              <a:rPr lang="en-US" sz="1000" dirty="0" err="1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inneadh</a:t>
            </a:r>
            <a:r>
              <a:rPr lang="en-US" sz="1000" dirty="0">
                <a:solidFill>
                  <a:srgbClr val="30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4291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5FA3-2DAB-43A3-8CD9-9343EF94AD57}"/>
              </a:ext>
            </a:extLst>
          </p:cNvPr>
          <p:cNvSpPr txBox="1"/>
          <p:nvPr/>
        </p:nvSpPr>
        <p:spPr>
          <a:xfrm>
            <a:off x="397359" y="13314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Ceisteanna</a:t>
            </a:r>
            <a:r>
              <a:rPr lang="en-IE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“</a:t>
            </a:r>
            <a:r>
              <a:rPr lang="en-IE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Breathnaigh</a:t>
            </a:r>
            <a:r>
              <a:rPr lang="en-IE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Freagair</a:t>
            </a:r>
            <a:r>
              <a:rPr lang="en-IE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59D094-EF36-42D1-AE95-91E1CD40F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16204"/>
              </p:ext>
            </p:extLst>
          </p:nvPr>
        </p:nvGraphicFramePr>
        <p:xfrm>
          <a:off x="397360" y="532591"/>
          <a:ext cx="8470744" cy="4512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744">
                  <a:extLst>
                    <a:ext uri="{9D8B030D-6E8A-4147-A177-3AD203B41FA5}">
                      <a16:colId xmlns:a16="http://schemas.microsoft.com/office/drawing/2014/main" val="2097339074"/>
                    </a:ext>
                  </a:extLst>
                </a:gridCol>
              </a:tblGrid>
              <a:tr h="27145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Féach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go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cúramach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bpictiúr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agus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freagair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ceisteanna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seo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leanas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160144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Seo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pictiúr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faoi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phósadh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ceiliúradh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phósadh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atá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Tabhair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cúiseanna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le do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fhreagra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75491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7299494"/>
                  </a:ext>
                </a:extLst>
              </a:tr>
              <a:tr h="143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Taispeánann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an t-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ealaíontóir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muintir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hÉireann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agus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ionróirí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Normannacha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teicníc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úsáideann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sé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chodarsnacht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idir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dá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ghrúpa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chur in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iúl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904626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8226229"/>
                  </a:ext>
                </a:extLst>
              </a:tr>
              <a:tr h="276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Céard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atá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á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dhéanamh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ag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carachtar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Strongbow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phictiúr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léiríonn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nach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bhfuil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meas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aige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mhuintir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hÉireann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agus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gcuid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traidisiún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957303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41738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Deirtear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go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minic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go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raibh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Maclise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dhuine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péintéirí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ab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fhearr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lena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An n-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aontófá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leis an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tuairim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sin,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bunaithe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bpictiúr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seo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Tabhair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cúiseanna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le do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fhreagra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638369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4665285"/>
                  </a:ext>
                </a:extLst>
              </a:tr>
              <a:tr h="255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Déan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taighde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Dhiarmaid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Mac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Murchadha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agus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scríobh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síos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fhíric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faoi</a:t>
                      </a:r>
                      <a:r>
                        <a:rPr lang="en-GB" sz="11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44019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sz="1100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7535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3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5FA3-2DAB-43A3-8CD9-9343EF94AD57}"/>
              </a:ext>
            </a:extLst>
          </p:cNvPr>
          <p:cNvSpPr txBox="1"/>
          <p:nvPr/>
        </p:nvSpPr>
        <p:spPr>
          <a:xfrm>
            <a:off x="275897" y="20942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6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IE" sz="16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shliocht</a:t>
            </a:r>
            <a:r>
              <a:rPr lang="en-IE" sz="16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6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Normannach</a:t>
            </a:r>
            <a:r>
              <a:rPr lang="en-IE" sz="16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6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IE" sz="16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18E2C4-175C-4D62-AA29-D4884D532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133488"/>
              </p:ext>
            </p:extLst>
          </p:nvPr>
        </p:nvGraphicFramePr>
        <p:xfrm>
          <a:off x="354724" y="966403"/>
          <a:ext cx="7906405" cy="2476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281">
                  <a:extLst>
                    <a:ext uri="{9D8B030D-6E8A-4147-A177-3AD203B41FA5}">
                      <a16:colId xmlns:a16="http://schemas.microsoft.com/office/drawing/2014/main" val="1977656414"/>
                    </a:ext>
                  </a:extLst>
                </a:gridCol>
                <a:gridCol w="1581281">
                  <a:extLst>
                    <a:ext uri="{9D8B030D-6E8A-4147-A177-3AD203B41FA5}">
                      <a16:colId xmlns:a16="http://schemas.microsoft.com/office/drawing/2014/main" val="2758756996"/>
                    </a:ext>
                  </a:extLst>
                </a:gridCol>
                <a:gridCol w="1581281">
                  <a:extLst>
                    <a:ext uri="{9D8B030D-6E8A-4147-A177-3AD203B41FA5}">
                      <a16:colId xmlns:a16="http://schemas.microsoft.com/office/drawing/2014/main" val="675947108"/>
                    </a:ext>
                  </a:extLst>
                </a:gridCol>
                <a:gridCol w="1581281">
                  <a:extLst>
                    <a:ext uri="{9D8B030D-6E8A-4147-A177-3AD203B41FA5}">
                      <a16:colId xmlns:a16="http://schemas.microsoft.com/office/drawing/2014/main" val="1740318349"/>
                    </a:ext>
                  </a:extLst>
                </a:gridCol>
                <a:gridCol w="1581281">
                  <a:extLst>
                    <a:ext uri="{9D8B030D-6E8A-4147-A177-3AD203B41FA5}">
                      <a16:colId xmlns:a16="http://schemas.microsoft.com/office/drawing/2014/main" val="2075500202"/>
                    </a:ext>
                  </a:extLst>
                </a:gridCol>
              </a:tblGrid>
              <a:tr h="404232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Buitléir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Daltúin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Ó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Dorchaidh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(Darcy)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Búrca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Pléimeann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(Fleming)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61132"/>
                  </a:ext>
                </a:extLst>
              </a:tr>
              <a:tr h="404232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Breathnach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Barra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Róiste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Caimpion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(Campion)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Seoighe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565036"/>
                  </a:ext>
                </a:extLst>
              </a:tr>
              <a:tr h="404232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Innseadún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(Nugent)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Mac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Gearailt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Lása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Sabhaois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Faoite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54158"/>
                  </a:ext>
                </a:extLst>
              </a:tr>
              <a:tr h="404232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Sionóid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Ó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Muirgheasa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Paor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Mac 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Giobúin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Ó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Gríofa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59394"/>
                  </a:ext>
                </a:extLst>
              </a:tr>
              <a:tr h="404232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Rís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Pluincéad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Loingsigh</a:t>
                      </a:r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Ó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Laidhin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(Lyons)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Ó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Diolúin</a:t>
                      </a:r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54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F9C02C-E2BE-4EF1-806E-5FE4AA8336A4}"/>
              </a:ext>
            </a:extLst>
          </p:cNvPr>
          <p:cNvSpPr txBox="1"/>
          <p:nvPr/>
        </p:nvSpPr>
        <p:spPr>
          <a:xfrm>
            <a:off x="275897" y="3438433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fhios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aon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daoine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cáiliúla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Éirinn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sloinne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Normannach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taighde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bhunús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shloinne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taighde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tarraing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chrann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ginealaigh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38009-B884-41C8-B6AF-B3972C5FDD6D}"/>
              </a:ext>
            </a:extLst>
          </p:cNvPr>
          <p:cNvSpPr txBox="1"/>
          <p:nvPr/>
        </p:nvSpPr>
        <p:spPr>
          <a:xfrm>
            <a:off x="275897" y="532591"/>
            <a:ext cx="10515600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IE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cuid</a:t>
            </a:r>
            <a:r>
              <a:rPr lang="en-IE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IE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slointe</a:t>
            </a:r>
            <a:r>
              <a:rPr lang="en-IE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Normannacha</a:t>
            </a:r>
            <a:r>
              <a:rPr lang="en-IE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IE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coitianta</a:t>
            </a:r>
            <a:r>
              <a:rPr lang="en-IE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IE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Éirinn</a:t>
            </a:r>
            <a:r>
              <a:rPr lang="en-IE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30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8" name="Google Shape;324;p38">
            <a:extLst>
              <a:ext uri="{FF2B5EF4-FFF2-40B4-BE49-F238E27FC236}">
                <a16:creationId xmlns:a16="http://schemas.microsoft.com/office/drawing/2014/main" id="{BADC425C-91D0-49EC-95E8-C921B52C0B6B}"/>
              </a:ext>
            </a:extLst>
          </p:cNvPr>
          <p:cNvSpPr txBox="1">
            <a:spLocks/>
          </p:cNvSpPr>
          <p:nvPr/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b="0" dirty="0" err="1">
                <a:solidFill>
                  <a:schemeClr val="bg2"/>
                </a:solidFill>
                <a:latin typeface="TyStencil Pro Medium" panose="02000605080000020003" pitchFamily="50" charset="0"/>
              </a:rPr>
              <a:t>Déan</a:t>
            </a:r>
            <a:r>
              <a:rPr lang="en-IE" b="0" dirty="0">
                <a:solidFill>
                  <a:schemeClr val="bg2"/>
                </a:solidFill>
                <a:latin typeface="TyStencil Pro Medium" panose="02000605080000020003" pitchFamily="50" charset="0"/>
              </a:rPr>
              <a:t> </a:t>
            </a:r>
            <a:r>
              <a:rPr lang="en-IE" b="0" dirty="0" err="1">
                <a:solidFill>
                  <a:schemeClr val="bg2"/>
                </a:solidFill>
                <a:latin typeface="TyStencil Pro Medium" panose="02000605080000020003" pitchFamily="50" charset="0"/>
              </a:rPr>
              <a:t>teagmháil</a:t>
            </a:r>
            <a:r>
              <a:rPr lang="en-IE" b="0" dirty="0">
                <a:solidFill>
                  <a:schemeClr val="bg2"/>
                </a:solidFill>
                <a:latin typeface="TyStencil Pro Medium" panose="02000605080000020003" pitchFamily="50" charset="0"/>
              </a:rPr>
              <a:t> </a:t>
            </a:r>
            <a:r>
              <a:rPr lang="en-IE" b="0" dirty="0" err="1">
                <a:solidFill>
                  <a:schemeClr val="bg2"/>
                </a:solidFill>
                <a:latin typeface="TyStencil Pro Medium" panose="02000605080000020003" pitchFamily="50" charset="0"/>
              </a:rPr>
              <a:t>linn</a:t>
            </a:r>
            <a:endParaRPr lang="en-IE" b="0" dirty="0">
              <a:solidFill>
                <a:schemeClr val="bg2"/>
              </a:solidFill>
              <a:latin typeface="TyStencil Pro Medium" panose="02000605080000020003" pitchFamily="50" charset="0"/>
            </a:endParaRPr>
          </a:p>
        </p:txBody>
      </p:sp>
      <p:sp>
        <p:nvSpPr>
          <p:cNvPr id="9" name="Google Shape;325;p38">
            <a:extLst>
              <a:ext uri="{FF2B5EF4-FFF2-40B4-BE49-F238E27FC236}">
                <a16:creationId xmlns:a16="http://schemas.microsoft.com/office/drawing/2014/main" id="{CDAF9AD7-C4AF-4BDB-897F-BBEAEE4CB2EC}"/>
              </a:ext>
            </a:extLst>
          </p:cNvPr>
          <p:cNvSpPr txBox="1">
            <a:spLocks/>
          </p:cNvSpPr>
          <p:nvPr/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Cláraigh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don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nuachtlitir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ríomphost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Mhúinteoirí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Scoileanna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500" b="1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newsletter </a:t>
            </a:r>
            <a:r>
              <a:rPr lang="en-US" sz="1500" b="1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Cuirfear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smaointe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acmhainní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fáil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anseo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bhonn</a:t>
            </a:r>
            <a:r>
              <a:rPr lang="en-US" sz="1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rialta</a:t>
            </a:r>
            <a:r>
              <a:rPr lang="en-US" sz="1500" b="1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5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Open Sans"/>
              <a:buNone/>
            </a:pP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SzPts val="1100"/>
              <a:buFont typeface="Arial"/>
              <a:buNone/>
            </a:pP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Catherine O’Donnell</a:t>
            </a:r>
          </a:p>
          <a:p>
            <a:pPr marL="0" indent="0">
              <a:buSzPts val="1100"/>
              <a:buFont typeface="Arial"/>
              <a:buNone/>
            </a:pP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Oifigeach</a:t>
            </a: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Oideachais</a:t>
            </a:r>
            <a:endParaRPr lang="en-US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SzPts val="1100"/>
              <a:buFont typeface="Arial"/>
              <a:buNone/>
            </a:pP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Freagracht</a:t>
            </a: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leith</a:t>
            </a: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Múinteoirí</a:t>
            </a: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Scoileanna</a:t>
            </a: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Óige</a:t>
            </a:r>
            <a:endParaRPr lang="en-US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SzPts val="1100"/>
              <a:buFont typeface="Arial"/>
              <a:buNone/>
            </a:pP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T: +353 (0) 1 663 3579 </a:t>
            </a:r>
          </a:p>
          <a:p>
            <a:pPr marL="0" indent="0">
              <a:buSzPts val="1100"/>
              <a:buFont typeface="Arial"/>
              <a:buNone/>
            </a:pPr>
            <a:r>
              <a:rPr lang="en-US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R: </a:t>
            </a:r>
            <a:r>
              <a:rPr lang="en-US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codonnell@ngi.ie</a:t>
            </a:r>
            <a:endParaRPr lang="en-US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1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57239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yStencil Pro Medium" panose="02000605080000020003" pitchFamily="50" charset="0"/>
              </a:rPr>
              <a:t>Conas</a:t>
            </a:r>
            <a:r>
              <a:rPr lang="en" dirty="0">
                <a:latin typeface="TyStencil Pro Medium" panose="02000605080000020003" pitchFamily="50" charset="0"/>
              </a:rPr>
              <a:t> an </a:t>
            </a:r>
            <a:r>
              <a:rPr lang="en" dirty="0" err="1">
                <a:latin typeface="TyStencil Pro Medium" panose="02000605080000020003" pitchFamily="50" charset="0"/>
              </a:rPr>
              <a:t>acmhainn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r>
              <a:rPr lang="en" dirty="0" err="1">
                <a:latin typeface="TyStencil Pro Medium" panose="02000605080000020003" pitchFamily="50" charset="0"/>
              </a:rPr>
              <a:t>seo</a:t>
            </a:r>
            <a:r>
              <a:rPr lang="en" dirty="0">
                <a:latin typeface="TyStencil Pro Medium" panose="02000605080000020003" pitchFamily="50" charset="0"/>
              </a:rPr>
              <a:t> a </a:t>
            </a:r>
            <a:r>
              <a:rPr lang="en" dirty="0" err="1">
                <a:latin typeface="TyStencil Pro Medium" panose="02000605080000020003" pitchFamily="50" charset="0"/>
              </a:rPr>
              <a:t>úsáid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shraith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treoirleabhar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praiticiúil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gcomhair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réimsí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éagsúla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churaclam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theagasc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39700" indent="0"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9700" indent="0">
              <a:buNone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nithe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acmhainn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Taispeántas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Sleamhnán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léamh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rang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Íomhánna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phríomhshaothair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bhailiúchán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Ghailearaí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Eolas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bpictiúr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ealaíontóir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Ceisteanna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Breathnaigh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Freagair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 rang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plé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Ceachtanna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bunaithe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saothar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nascadh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gcuraclam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chéile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7DF6-B766-4165-980B-672ECACF22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60450" y="2291413"/>
            <a:ext cx="3071400" cy="25456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Bileoga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oibre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priontáil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húsáid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ceachtanna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Liosta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acmhainní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shuíomhanna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gréasáin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thig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tuilleadh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léitheoireachta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taighde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dhéanamh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Smaointe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cheachtanna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breise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gcomhair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ábhair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endParaRPr lang="en-I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5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yStencil Pro Medium" panose="02000605080000020003" pitchFamily="50" charset="0"/>
              </a:rPr>
              <a:t>Cuspóirí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r>
              <a:rPr lang="en" dirty="0" err="1">
                <a:latin typeface="TyStencil Pro Medium" panose="02000605080000020003" pitchFamily="50" charset="0"/>
              </a:rPr>
              <a:t>Foghlama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chóir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gcuirfí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pháiste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Féachaint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shaothar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ealaíontóirí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labhairt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fúthu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síos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dhéanamh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tarlú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dathanna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toin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roghnaíodh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línte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cruthanna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uigeachtaí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patrún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cruthaíodh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socraithe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úsáideadh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dathanna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héifeachtaí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cruthaíodh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t-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ealaíontóir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iarraidh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chur in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iúl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leis/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bpictiúr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freagairt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shaothar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ealaíontóirí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cheachtanna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leith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16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An </a:t>
            </a:r>
            <a:r>
              <a:rPr lang="en-IE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Cheardlann</a:t>
            </a:r>
            <a:b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fáil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thaispeántas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sleamhnáin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chomh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maith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  <p:pic>
        <p:nvPicPr>
          <p:cNvPr id="6" name="Picture 5" descr="Pósadh Strongbow agus Aoife">
            <a:extLst>
              <a:ext uri="{FF2B5EF4-FFF2-40B4-BE49-F238E27FC236}">
                <a16:creationId xmlns:a16="http://schemas.microsoft.com/office/drawing/2014/main" id="{92C22808-1009-4155-8197-DE8C43FD0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037"/>
            <a:ext cx="4952916" cy="30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8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Pósadh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Strongbow </a:t>
            </a:r>
            <a:r>
              <a:rPr lang="en-IE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agus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Aoife, c.1854</a:t>
            </a:r>
            <a:b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it-IT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 Maclise (1806-1870)</a:t>
            </a:r>
            <a:br>
              <a:rPr lang="en-IE" sz="2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Bronnta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Sir Richard Wallace, 1879.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Grianghraf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©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1000" dirty="0"/>
            </a:b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  <p:pic>
        <p:nvPicPr>
          <p:cNvPr id="3" name="Picture 2" descr="Pósadh Strongbow agus Aoife">
            <a:extLst>
              <a:ext uri="{FF2B5EF4-FFF2-40B4-BE49-F238E27FC236}">
                <a16:creationId xmlns:a16="http://schemas.microsoft.com/office/drawing/2014/main" id="{1CC01E53-CFE3-4F8A-AA32-048641507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3561"/>
            <a:ext cx="4952916" cy="30082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690CD3-32C8-4F1D-A5BC-0C774537B983}"/>
              </a:ext>
            </a:extLst>
          </p:cNvPr>
          <p:cNvSpPr/>
          <p:nvPr/>
        </p:nvSpPr>
        <p:spPr>
          <a:xfrm>
            <a:off x="7873350" y="3946548"/>
            <a:ext cx="929768" cy="79913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3" name="Picture 2" descr="Pósadh Strongbow agus Aoife">
            <a:extLst>
              <a:ext uri="{FF2B5EF4-FFF2-40B4-BE49-F238E27FC236}">
                <a16:creationId xmlns:a16="http://schemas.microsoft.com/office/drawing/2014/main" id="{1CC01E53-CFE3-4F8A-AA32-048641507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07" y="153919"/>
            <a:ext cx="7961586" cy="48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Is </a:t>
            </a:r>
            <a:r>
              <a:rPr lang="en-IE" dirty="0" err="1">
                <a:latin typeface="TyStencil Pro Medium" panose="02000605080000020003" pitchFamily="50" charset="0"/>
              </a:rPr>
              <a:t>féidir</a:t>
            </a:r>
            <a:r>
              <a:rPr lang="en-IE" dirty="0">
                <a:latin typeface="TyStencil Pro Medium" panose="02000605080000020003" pitchFamily="50" charset="0"/>
              </a:rPr>
              <a:t> a </a:t>
            </a:r>
            <a:r>
              <a:rPr lang="en-IE" dirty="0" err="1">
                <a:latin typeface="TyStencil Pro Medium" panose="02000605080000020003" pitchFamily="50" charset="0"/>
              </a:rPr>
              <a:t>lán</a:t>
            </a:r>
            <a:r>
              <a:rPr lang="en-IE" dirty="0">
                <a:latin typeface="TyStencil Pro Medium" panose="02000605080000020003" pitchFamily="50" charset="0"/>
              </a:rPr>
              <a:t> a </a:t>
            </a:r>
            <a:r>
              <a:rPr lang="en-IE" dirty="0" err="1">
                <a:latin typeface="TyStencil Pro Medium" panose="02000605080000020003" pitchFamily="50" charset="0"/>
              </a:rPr>
              <a:t>fhoghlaim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faoin</a:t>
            </a:r>
            <a:r>
              <a:rPr lang="en-IE" dirty="0">
                <a:latin typeface="TyStencil Pro Medium" panose="02000605080000020003" pitchFamily="50" charset="0"/>
              </a:rPr>
              <a:t> stair </a:t>
            </a:r>
            <a:r>
              <a:rPr lang="en-IE" dirty="0" err="1">
                <a:latin typeface="TyStencil Pro Medium" panose="02000605080000020003" pitchFamily="50" charset="0"/>
              </a:rPr>
              <a:t>ó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phictiúir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 descr="Pósadh Strongbow agus Aoife">
            <a:extLst>
              <a:ext uri="{FF2B5EF4-FFF2-40B4-BE49-F238E27FC236}">
                <a16:creationId xmlns:a16="http://schemas.microsoft.com/office/drawing/2014/main" id="{1CC01E53-CFE3-4F8A-AA32-048641507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037"/>
            <a:ext cx="4952916" cy="3008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2137697"/>
            <a:ext cx="3671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tábhachtaí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nGailearaí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níos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 x 3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mhéadar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!)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Insíonn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eachtra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tábhachtach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stair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pósadh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Aoife. 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Insíonn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dúinn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fúthu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eachtraí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tharla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bpósadh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léiriú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shiombailí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cérbh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tábhacht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baint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bpósadh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2590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An </a:t>
            </a:r>
            <a:r>
              <a:rPr lang="en-IE" dirty="0" err="1">
                <a:latin typeface="TyStencil Pro Medium" panose="02000605080000020003" pitchFamily="50" charset="0"/>
              </a:rPr>
              <a:t>Scéal</a:t>
            </a: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 descr="Pósadh Strongbow agus Aoife">
            <a:extLst>
              <a:ext uri="{FF2B5EF4-FFF2-40B4-BE49-F238E27FC236}">
                <a16:creationId xmlns:a16="http://schemas.microsoft.com/office/drawing/2014/main" id="{1CC01E53-CFE3-4F8A-AA32-048641507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037"/>
            <a:ext cx="4952916" cy="3008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152953"/>
            <a:ext cx="3671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pósadh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1170. 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Diarmaid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Mac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Murchadha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Laighean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ach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Ruairí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Conchubhair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ríocht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Ard-Rí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Diarmaid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sásta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Sasana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cabhrach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Ríocht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ais. Is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bhuail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Risteárd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Clare,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mar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thugtaí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dúirt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seisean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gcabhródh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leis. 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chomhartha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buíochais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gheall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Diarmaid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dtabharfadh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iníon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Aoife, do Strongbow mar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Gheall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freisin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Strongbow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Laighean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gheobhadh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Diarmaid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tapa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Smaoinigh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Péireáil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tugadh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leasainm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Strongbow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Risteard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39412582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DC4405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7202</TotalTime>
  <Words>2706</Words>
  <Application>Microsoft Office PowerPoint</Application>
  <PresentationFormat>On-screen Show (16:9)</PresentationFormat>
  <Paragraphs>334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Open Sans</vt:lpstr>
      <vt:lpstr>Raleway</vt:lpstr>
      <vt:lpstr>Courier New</vt:lpstr>
      <vt:lpstr>Arial</vt:lpstr>
      <vt:lpstr>TyStencil Pro Medium</vt:lpstr>
      <vt:lpstr>Lato</vt:lpstr>
      <vt:lpstr>Swiss</vt:lpstr>
      <vt:lpstr>Ag foghlaim tríd an Ealaín: Paca Acmhainní  Stair  </vt:lpstr>
      <vt:lpstr>Réamhrá</vt:lpstr>
      <vt:lpstr>Conas an acmhainn seo a úsáid</vt:lpstr>
      <vt:lpstr>Cuspóirí Foghlama </vt:lpstr>
      <vt:lpstr>An Cheardlann  Ar fáil mar thaispeántas sleamhnáin Powerpoint chomh maith  </vt:lpstr>
      <vt:lpstr>Pósadh Strongbow agus Aoife, c.1854  Daniel Maclise (1806-1870)  Bronnta, Sir Richard Wallace, 1879. Grianghraf © Gailearaí Náisiúnta na hÉireann.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Gníomhaíochtaí Breise </vt:lpstr>
      <vt:lpstr>Gníomhaíochtaí Breise </vt:lpstr>
      <vt:lpstr>Acmhainní</vt:lpstr>
      <vt:lpstr>Bileoga Oibre  Tá siad seo ar fáil le híoslódáil mar cháipéisí Word</vt:lpstr>
      <vt:lpstr>Bóithrín an Choinsiasa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schools</dc:title>
  <dc:creator>Catherine O'Donnell</dc:creator>
  <cp:lastModifiedBy>Catherine O'Donnell</cp:lastModifiedBy>
  <cp:revision>221</cp:revision>
  <dcterms:created xsi:type="dcterms:W3CDTF">2021-04-15T16:06:44Z</dcterms:created>
  <dcterms:modified xsi:type="dcterms:W3CDTF">2021-08-24T10:54:25Z</dcterms:modified>
</cp:coreProperties>
</file>