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38"/>
  </p:notesMasterIdLst>
  <p:sldIdLst>
    <p:sldId id="256" r:id="rId2"/>
    <p:sldId id="367" r:id="rId3"/>
    <p:sldId id="282" r:id="rId4"/>
    <p:sldId id="366" r:id="rId5"/>
    <p:sldId id="368" r:id="rId6"/>
    <p:sldId id="349" r:id="rId7"/>
    <p:sldId id="260" r:id="rId8"/>
    <p:sldId id="350" r:id="rId9"/>
    <p:sldId id="351" r:id="rId10"/>
    <p:sldId id="352" r:id="rId11"/>
    <p:sldId id="353" r:id="rId12"/>
    <p:sldId id="335" r:id="rId13"/>
    <p:sldId id="336" r:id="rId14"/>
    <p:sldId id="337" r:id="rId15"/>
    <p:sldId id="354" r:id="rId16"/>
    <p:sldId id="355" r:id="rId17"/>
    <p:sldId id="356" r:id="rId18"/>
    <p:sldId id="357" r:id="rId19"/>
    <p:sldId id="358" r:id="rId20"/>
    <p:sldId id="339" r:id="rId21"/>
    <p:sldId id="359" r:id="rId22"/>
    <p:sldId id="360" r:id="rId23"/>
    <p:sldId id="346" r:id="rId24"/>
    <p:sldId id="331" r:id="rId25"/>
    <p:sldId id="369" r:id="rId26"/>
    <p:sldId id="347" r:id="rId27"/>
    <p:sldId id="332" r:id="rId28"/>
    <p:sldId id="333" r:id="rId29"/>
    <p:sldId id="268" r:id="rId30"/>
    <p:sldId id="361" r:id="rId31"/>
    <p:sldId id="362" r:id="rId32"/>
    <p:sldId id="348" r:id="rId33"/>
    <p:sldId id="364" r:id="rId34"/>
    <p:sldId id="363" r:id="rId35"/>
    <p:sldId id="365" r:id="rId36"/>
    <p:sldId id="370" r:id="rId37"/>
  </p:sldIdLst>
  <p:sldSz cx="9144000" cy="5143500" type="screen16x9"/>
  <p:notesSz cx="6858000" cy="9144000"/>
  <p:embeddedFontLst>
    <p:embeddedFont>
      <p:font typeface="Lato" panose="020B0604020202020204" charset="0"/>
      <p:regular r:id="rId39"/>
      <p:bold r:id="rId40"/>
      <p:italic r:id="rId41"/>
      <p:boldItalic r:id="rId42"/>
    </p:embeddedFont>
    <p:embeddedFont>
      <p:font typeface="Open Sans" panose="020B0606030504020204" pitchFamily="34" charset="0"/>
      <p:regular r:id="rId43"/>
      <p:bold r:id="rId44"/>
      <p:italic r:id="rId45"/>
      <p:boldItalic r:id="rId46"/>
    </p:embeddedFont>
    <p:embeddedFont>
      <p:font typeface="Raleway" panose="020B0604020202020204" charset="0"/>
      <p:regular r:id="rId47"/>
      <p:bold r:id="rId48"/>
      <p:italic r:id="rId49"/>
      <p:boldItalic r:id="rId50"/>
    </p:embeddedFont>
    <p:embeddedFont>
      <p:font typeface="TyStencil Pro Medium" panose="02000605080000020003" pitchFamily="50" charset="0"/>
      <p:regular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35">
          <p15:clr>
            <a:srgbClr val="9AA0A6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e Drinane" initials="KD" lastIdx="6" clrIdx="0">
    <p:extLst>
      <p:ext uri="{19B8F6BF-5375-455C-9EA6-DF929625EA0E}">
        <p15:presenceInfo xmlns:p15="http://schemas.microsoft.com/office/powerpoint/2012/main" userId="S-1-5-21-1798132097-45760540-281947949-609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63E"/>
    <a:srgbClr val="D0D3D4"/>
    <a:srgbClr val="00AB8E"/>
    <a:srgbClr val="F3EA5D"/>
    <a:srgbClr val="54585A"/>
    <a:srgbClr val="F3FF99"/>
    <a:srgbClr val="FFFF99"/>
    <a:srgbClr val="FFFF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39CA2B-59D4-481A-94C6-F667E8CFCB42}" v="7" dt="2021-08-24T09:38:33.775"/>
    <p1510:client id="{D96BA41A-C15C-4F68-BF44-D2C4385203B1}" v="1" dt="2021-08-24T11:04:58.6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29" autoAdjust="0"/>
    <p:restoredTop sz="96327" autoAdjust="0"/>
  </p:normalViewPr>
  <p:slideViewPr>
    <p:cSldViewPr snapToGrid="0">
      <p:cViewPr varScale="1">
        <p:scale>
          <a:sx n="90" d="100"/>
          <a:sy n="90" d="100"/>
        </p:scale>
        <p:origin x="420" y="72"/>
      </p:cViewPr>
      <p:guideLst>
        <p:guide orient="horz" pos="2304"/>
        <p:guide pos="2880"/>
        <p:guide orient="horz" pos="23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presProps" Target="presProps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Relationship Id="rId57" Type="http://schemas.microsoft.com/office/2016/11/relationships/changesInfo" Target="changesInfos/changesInfo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herine O'Donnell" userId="d8e235cc0a76fd7b" providerId="LiveId" clId="{0439CA2B-59D4-481A-94C6-F667E8CFCB42}"/>
    <pc:docChg chg="undo custSel addSld delSld modSld">
      <pc:chgData name="Catherine O'Donnell" userId="d8e235cc0a76fd7b" providerId="LiveId" clId="{0439CA2B-59D4-481A-94C6-F667E8CFCB42}" dt="2021-08-24T09:50:25.124" v="449" actId="113"/>
      <pc:docMkLst>
        <pc:docMk/>
      </pc:docMkLst>
      <pc:sldChg chg="modSp mod">
        <pc:chgData name="Catherine O'Donnell" userId="d8e235cc0a76fd7b" providerId="LiveId" clId="{0439CA2B-59D4-481A-94C6-F667E8CFCB42}" dt="2021-08-24T08:24:45.802" v="2" actId="14100"/>
        <pc:sldMkLst>
          <pc:docMk/>
          <pc:sldMk cId="0" sldId="256"/>
        </pc:sldMkLst>
        <pc:spChg chg="mod">
          <ac:chgData name="Catherine O'Donnell" userId="d8e235cc0a76fd7b" providerId="LiveId" clId="{0439CA2B-59D4-481A-94C6-F667E8CFCB42}" dt="2021-08-24T08:24:45.802" v="2" actId="14100"/>
          <ac:spMkLst>
            <pc:docMk/>
            <pc:sldMk cId="0" sldId="256"/>
            <ac:spMk id="68" creationId="{00000000-0000-0000-0000-000000000000}"/>
          </ac:spMkLst>
        </pc:spChg>
      </pc:sldChg>
      <pc:sldChg chg="modSp mod">
        <pc:chgData name="Catherine O'Donnell" userId="d8e235cc0a76fd7b" providerId="LiveId" clId="{0439CA2B-59D4-481A-94C6-F667E8CFCB42}" dt="2021-08-24T09:21:11.924" v="147" actId="2711"/>
        <pc:sldMkLst>
          <pc:docMk/>
          <pc:sldMk cId="0" sldId="260"/>
        </pc:sldMkLst>
        <pc:spChg chg="mod">
          <ac:chgData name="Catherine O'Donnell" userId="d8e235cc0a76fd7b" providerId="LiveId" clId="{0439CA2B-59D4-481A-94C6-F667E8CFCB42}" dt="2021-08-24T09:21:11.924" v="147" actId="2711"/>
          <ac:spMkLst>
            <pc:docMk/>
            <pc:sldMk cId="0" sldId="260"/>
            <ac:spMk id="107" creationId="{00000000-0000-0000-0000-000000000000}"/>
          </ac:spMkLst>
        </pc:spChg>
        <pc:picChg chg="mod">
          <ac:chgData name="Catherine O'Donnell" userId="d8e235cc0a76fd7b" providerId="LiveId" clId="{0439CA2B-59D4-481A-94C6-F667E8CFCB42}" dt="2021-08-24T09:13:50.255" v="109" actId="962"/>
          <ac:picMkLst>
            <pc:docMk/>
            <pc:sldMk cId="0" sldId="260"/>
            <ac:picMk id="9" creationId="{F8178F29-761F-4B13-B075-61CCE8E86C29}"/>
          </ac:picMkLst>
        </pc:picChg>
      </pc:sldChg>
      <pc:sldChg chg="modSp mod">
        <pc:chgData name="Catherine O'Donnell" userId="d8e235cc0a76fd7b" providerId="LiveId" clId="{0439CA2B-59D4-481A-94C6-F667E8CFCB42}" dt="2021-08-24T09:36:01.386" v="260" actId="2711"/>
        <pc:sldMkLst>
          <pc:docMk/>
          <pc:sldMk cId="4116535422" sldId="268"/>
        </pc:sldMkLst>
        <pc:spChg chg="mod">
          <ac:chgData name="Catherine O'Donnell" userId="d8e235cc0a76fd7b" providerId="LiveId" clId="{0439CA2B-59D4-481A-94C6-F667E8CFCB42}" dt="2021-08-24T09:35:40.164" v="259" actId="2711"/>
          <ac:spMkLst>
            <pc:docMk/>
            <pc:sldMk cId="4116535422" sldId="268"/>
            <ac:spMk id="3" creationId="{E4E95FA3-2DAB-43A3-8CD9-9343EF94AD57}"/>
          </ac:spMkLst>
        </pc:spChg>
        <pc:graphicFrameChg chg="modGraphic">
          <ac:chgData name="Catherine O'Donnell" userId="d8e235cc0a76fd7b" providerId="LiveId" clId="{0439CA2B-59D4-481A-94C6-F667E8CFCB42}" dt="2021-08-24T09:36:01.386" v="260" actId="2711"/>
          <ac:graphicFrameMkLst>
            <pc:docMk/>
            <pc:sldMk cId="4116535422" sldId="268"/>
            <ac:graphicFrameMk id="5" creationId="{00D786BE-FE95-481D-A486-B08F88E5852B}"/>
          </ac:graphicFrameMkLst>
        </pc:graphicFrameChg>
      </pc:sldChg>
      <pc:sldChg chg="modSp mod">
        <pc:chgData name="Catherine O'Donnell" userId="d8e235cc0a76fd7b" providerId="LiveId" clId="{0439CA2B-59D4-481A-94C6-F667E8CFCB42}" dt="2021-08-24T09:05:31.235" v="13" actId="2711"/>
        <pc:sldMkLst>
          <pc:docMk/>
          <pc:sldMk cId="1449454089" sldId="282"/>
        </pc:sldMkLst>
        <pc:spChg chg="mod">
          <ac:chgData name="Catherine O'Donnell" userId="d8e235cc0a76fd7b" providerId="LiveId" clId="{0439CA2B-59D4-481A-94C6-F667E8CFCB42}" dt="2021-08-24T09:05:31.235" v="13" actId="2711"/>
          <ac:spMkLst>
            <pc:docMk/>
            <pc:sldMk cId="1449454089" sldId="282"/>
            <ac:spMk id="3" creationId="{7F907DF6-B766-4165-980B-672ECACF2256}"/>
          </ac:spMkLst>
        </pc:spChg>
        <pc:spChg chg="mod">
          <ac:chgData name="Catherine O'Donnell" userId="d8e235cc0a76fd7b" providerId="LiveId" clId="{0439CA2B-59D4-481A-94C6-F667E8CFCB42}" dt="2021-08-24T09:05:20.229" v="11" actId="2711"/>
          <ac:spMkLst>
            <pc:docMk/>
            <pc:sldMk cId="1449454089" sldId="282"/>
            <ac:spMk id="75" creationId="{00000000-0000-0000-0000-000000000000}"/>
          </ac:spMkLst>
        </pc:spChg>
        <pc:spChg chg="mod">
          <ac:chgData name="Catherine O'Donnell" userId="d8e235cc0a76fd7b" providerId="LiveId" clId="{0439CA2B-59D4-481A-94C6-F667E8CFCB42}" dt="2021-08-24T09:05:26.205" v="12" actId="2711"/>
          <ac:spMkLst>
            <pc:docMk/>
            <pc:sldMk cId="1449454089" sldId="282"/>
            <ac:spMk id="76" creationId="{00000000-0000-0000-0000-000000000000}"/>
          </ac:spMkLst>
        </pc:spChg>
      </pc:sldChg>
      <pc:sldChg chg="delSp modSp del mod">
        <pc:chgData name="Catherine O'Donnell" userId="d8e235cc0a76fd7b" providerId="LiveId" clId="{0439CA2B-59D4-481A-94C6-F667E8CFCB42}" dt="2021-08-24T09:38:40.268" v="279" actId="2696"/>
        <pc:sldMkLst>
          <pc:docMk/>
          <pc:sldMk cId="2044618950" sldId="320"/>
        </pc:sldMkLst>
        <pc:spChg chg="mod">
          <ac:chgData name="Catherine O'Donnell" userId="d8e235cc0a76fd7b" providerId="LiveId" clId="{0439CA2B-59D4-481A-94C6-F667E8CFCB42}" dt="2021-08-24T09:37:52.593" v="277" actId="2711"/>
          <ac:spMkLst>
            <pc:docMk/>
            <pc:sldMk cId="2044618950" sldId="320"/>
            <ac:spMk id="8" creationId="{BADC425C-91D0-49EC-95E8-C921B52C0B6B}"/>
          </ac:spMkLst>
        </pc:spChg>
        <pc:picChg chg="del">
          <ac:chgData name="Catherine O'Donnell" userId="d8e235cc0a76fd7b" providerId="LiveId" clId="{0439CA2B-59D4-481A-94C6-F667E8CFCB42}" dt="2021-08-24T09:38:31.275" v="278"/>
          <ac:picMkLst>
            <pc:docMk/>
            <pc:sldMk cId="2044618950" sldId="320"/>
            <ac:picMk id="2" creationId="{AD8B1343-6D3D-473E-B49F-77FD319D1530}"/>
          </ac:picMkLst>
        </pc:picChg>
      </pc:sldChg>
      <pc:sldChg chg="modSp mod">
        <pc:chgData name="Catherine O'Donnell" userId="d8e235cc0a76fd7b" providerId="LiveId" clId="{0439CA2B-59D4-481A-94C6-F667E8CFCB42}" dt="2021-08-24T09:32:53.919" v="237"/>
        <pc:sldMkLst>
          <pc:docMk/>
          <pc:sldMk cId="2537981733" sldId="331"/>
        </pc:sldMkLst>
        <pc:spChg chg="mod">
          <ac:chgData name="Catherine O'Donnell" userId="d8e235cc0a76fd7b" providerId="LiveId" clId="{0439CA2B-59D4-481A-94C6-F667E8CFCB42}" dt="2021-08-24T09:32:53.919" v="237"/>
          <ac:spMkLst>
            <pc:docMk/>
            <pc:sldMk cId="2537981733" sldId="331"/>
            <ac:spMk id="3" creationId="{7F907DF6-B766-4165-980B-672ECACF2256}"/>
          </ac:spMkLst>
        </pc:spChg>
        <pc:spChg chg="mod">
          <ac:chgData name="Catherine O'Donnell" userId="d8e235cc0a76fd7b" providerId="LiveId" clId="{0439CA2B-59D4-481A-94C6-F667E8CFCB42}" dt="2021-08-24T09:32:03.382" v="232" actId="2711"/>
          <ac:spMkLst>
            <pc:docMk/>
            <pc:sldMk cId="2537981733" sldId="331"/>
            <ac:spMk id="75" creationId="{00000000-0000-0000-0000-000000000000}"/>
          </ac:spMkLst>
        </pc:spChg>
        <pc:spChg chg="mod">
          <ac:chgData name="Catherine O'Donnell" userId="d8e235cc0a76fd7b" providerId="LiveId" clId="{0439CA2B-59D4-481A-94C6-F667E8CFCB42}" dt="2021-08-24T09:32:51.696" v="236" actId="21"/>
          <ac:spMkLst>
            <pc:docMk/>
            <pc:sldMk cId="2537981733" sldId="331"/>
            <ac:spMk id="76" creationId="{00000000-0000-0000-0000-000000000000}"/>
          </ac:spMkLst>
        </pc:spChg>
      </pc:sldChg>
      <pc:sldChg chg="modSp mod">
        <pc:chgData name="Catherine O'Donnell" userId="d8e235cc0a76fd7b" providerId="LiveId" clId="{0439CA2B-59D4-481A-94C6-F667E8CFCB42}" dt="2021-08-24T09:35:03.379" v="254" actId="2711"/>
        <pc:sldMkLst>
          <pc:docMk/>
          <pc:sldMk cId="3688197764" sldId="332"/>
        </pc:sldMkLst>
        <pc:spChg chg="mod">
          <ac:chgData name="Catherine O'Donnell" userId="d8e235cc0a76fd7b" providerId="LiveId" clId="{0439CA2B-59D4-481A-94C6-F667E8CFCB42}" dt="2021-08-24T09:35:03.379" v="254" actId="2711"/>
          <ac:spMkLst>
            <pc:docMk/>
            <pc:sldMk cId="3688197764" sldId="332"/>
            <ac:spMk id="6" creationId="{07FD95E2-58BA-43C8-A6BB-09A784207B75}"/>
          </ac:spMkLst>
        </pc:spChg>
        <pc:spChg chg="mod">
          <ac:chgData name="Catherine O'Donnell" userId="d8e235cc0a76fd7b" providerId="LiveId" clId="{0439CA2B-59D4-481A-94C6-F667E8CFCB42}" dt="2021-08-24T09:34:49.172" v="252" actId="255"/>
          <ac:spMkLst>
            <pc:docMk/>
            <pc:sldMk cId="3688197764" sldId="332"/>
            <ac:spMk id="75" creationId="{00000000-0000-0000-0000-000000000000}"/>
          </ac:spMkLst>
        </pc:spChg>
        <pc:spChg chg="mod">
          <ac:chgData name="Catherine O'Donnell" userId="d8e235cc0a76fd7b" providerId="LiveId" clId="{0439CA2B-59D4-481A-94C6-F667E8CFCB42}" dt="2021-08-24T09:34:54.970" v="253" actId="2711"/>
          <ac:spMkLst>
            <pc:docMk/>
            <pc:sldMk cId="3688197764" sldId="332"/>
            <ac:spMk id="76" creationId="{00000000-0000-0000-0000-000000000000}"/>
          </ac:spMkLst>
        </pc:spChg>
      </pc:sldChg>
      <pc:sldChg chg="modSp mod">
        <pc:chgData name="Catherine O'Donnell" userId="d8e235cc0a76fd7b" providerId="LiveId" clId="{0439CA2B-59D4-481A-94C6-F667E8CFCB42}" dt="2021-08-24T09:35:18.029" v="258" actId="2711"/>
        <pc:sldMkLst>
          <pc:docMk/>
          <pc:sldMk cId="3755819292" sldId="333"/>
        </pc:sldMkLst>
        <pc:spChg chg="mod">
          <ac:chgData name="Catherine O'Donnell" userId="d8e235cc0a76fd7b" providerId="LiveId" clId="{0439CA2B-59D4-481A-94C6-F667E8CFCB42}" dt="2021-08-24T09:35:18.029" v="258" actId="2711"/>
          <ac:spMkLst>
            <pc:docMk/>
            <pc:sldMk cId="3755819292" sldId="333"/>
            <ac:spMk id="107" creationId="{00000000-0000-0000-0000-000000000000}"/>
          </ac:spMkLst>
        </pc:spChg>
      </pc:sldChg>
      <pc:sldChg chg="modSp mod">
        <pc:chgData name="Catherine O'Donnell" userId="d8e235cc0a76fd7b" providerId="LiveId" clId="{0439CA2B-59D4-481A-94C6-F667E8CFCB42}" dt="2021-08-24T09:16:52.147" v="135" actId="962"/>
        <pc:sldMkLst>
          <pc:docMk/>
          <pc:sldMk cId="3790954108" sldId="335"/>
        </pc:sldMkLst>
        <pc:picChg chg="mod">
          <ac:chgData name="Catherine O'Donnell" userId="d8e235cc0a76fd7b" providerId="LiveId" clId="{0439CA2B-59D4-481A-94C6-F667E8CFCB42}" dt="2021-08-24T09:13:59.953" v="111" actId="962"/>
          <ac:picMkLst>
            <pc:docMk/>
            <pc:sldMk cId="3790954108" sldId="335"/>
            <ac:picMk id="9" creationId="{787A67E6-033C-4E51-8EE6-EFE76FBB4122}"/>
          </ac:picMkLst>
        </pc:picChg>
        <pc:picChg chg="mod">
          <ac:chgData name="Catherine O'Donnell" userId="d8e235cc0a76fd7b" providerId="LiveId" clId="{0439CA2B-59D4-481A-94C6-F667E8CFCB42}" dt="2021-08-24T09:12:12.957" v="23" actId="962"/>
          <ac:picMkLst>
            <pc:docMk/>
            <pc:sldMk cId="3790954108" sldId="335"/>
            <ac:picMk id="10" creationId="{29550522-33AA-43CA-8E7F-478088747B31}"/>
          </ac:picMkLst>
        </pc:picChg>
        <pc:picChg chg="mod">
          <ac:chgData name="Catherine O'Donnell" userId="d8e235cc0a76fd7b" providerId="LiveId" clId="{0439CA2B-59D4-481A-94C6-F667E8CFCB42}" dt="2021-08-24T09:14:50.982" v="117" actId="962"/>
          <ac:picMkLst>
            <pc:docMk/>
            <pc:sldMk cId="3790954108" sldId="335"/>
            <ac:picMk id="11" creationId="{52995269-C36C-4669-8CDE-1A5AFA38A740}"/>
          </ac:picMkLst>
        </pc:picChg>
        <pc:picChg chg="mod">
          <ac:chgData name="Catherine O'Donnell" userId="d8e235cc0a76fd7b" providerId="LiveId" clId="{0439CA2B-59D4-481A-94C6-F667E8CFCB42}" dt="2021-08-24T09:15:32.333" v="123" actId="962"/>
          <ac:picMkLst>
            <pc:docMk/>
            <pc:sldMk cId="3790954108" sldId="335"/>
            <ac:picMk id="12" creationId="{2D36FE2A-CE65-41F3-9F02-42E85D769FF6}"/>
          </ac:picMkLst>
        </pc:picChg>
        <pc:picChg chg="mod">
          <ac:chgData name="Catherine O'Donnell" userId="d8e235cc0a76fd7b" providerId="LiveId" clId="{0439CA2B-59D4-481A-94C6-F667E8CFCB42}" dt="2021-08-24T09:16:11.934" v="129" actId="962"/>
          <ac:picMkLst>
            <pc:docMk/>
            <pc:sldMk cId="3790954108" sldId="335"/>
            <ac:picMk id="13" creationId="{FB0D6002-C8A4-41C3-977E-CDC42F99FB44}"/>
          </ac:picMkLst>
        </pc:picChg>
        <pc:picChg chg="mod">
          <ac:chgData name="Catherine O'Donnell" userId="d8e235cc0a76fd7b" providerId="LiveId" clId="{0439CA2B-59D4-481A-94C6-F667E8CFCB42}" dt="2021-08-24T09:16:52.147" v="135" actId="962"/>
          <ac:picMkLst>
            <pc:docMk/>
            <pc:sldMk cId="3790954108" sldId="335"/>
            <ac:picMk id="14" creationId="{4DC56C11-3EC2-4067-B8A3-F07EE4B7F84F}"/>
          </ac:picMkLst>
        </pc:picChg>
      </pc:sldChg>
      <pc:sldChg chg="modSp mod">
        <pc:chgData name="Catherine O'Donnell" userId="d8e235cc0a76fd7b" providerId="LiveId" clId="{0439CA2B-59D4-481A-94C6-F667E8CFCB42}" dt="2021-08-24T09:25:14.408" v="173" actId="2711"/>
        <pc:sldMkLst>
          <pc:docMk/>
          <pc:sldMk cId="2025904214" sldId="336"/>
        </pc:sldMkLst>
        <pc:spChg chg="mod">
          <ac:chgData name="Catherine O'Donnell" userId="d8e235cc0a76fd7b" providerId="LiveId" clId="{0439CA2B-59D4-481A-94C6-F667E8CFCB42}" dt="2021-08-24T09:25:06.844" v="172" actId="255"/>
          <ac:spMkLst>
            <pc:docMk/>
            <pc:sldMk cId="2025904214" sldId="336"/>
            <ac:spMk id="6" creationId="{6425C8D1-8067-40B2-B6ED-F621E25B85F8}"/>
          </ac:spMkLst>
        </pc:spChg>
        <pc:spChg chg="mod">
          <ac:chgData name="Catherine O'Donnell" userId="d8e235cc0a76fd7b" providerId="LiveId" clId="{0439CA2B-59D4-481A-94C6-F667E8CFCB42}" dt="2021-08-24T09:25:14.408" v="173" actId="2711"/>
          <ac:spMkLst>
            <pc:docMk/>
            <pc:sldMk cId="2025904214" sldId="336"/>
            <ac:spMk id="8" creationId="{A135346A-C6F2-418F-8AFA-D18C22D2EE72}"/>
          </ac:spMkLst>
        </pc:spChg>
        <pc:picChg chg="mod">
          <ac:chgData name="Catherine O'Donnell" userId="d8e235cc0a76fd7b" providerId="LiveId" clId="{0439CA2B-59D4-481A-94C6-F667E8CFCB42}" dt="2021-08-24T09:12:28.835" v="24" actId="962"/>
          <ac:picMkLst>
            <pc:docMk/>
            <pc:sldMk cId="2025904214" sldId="336"/>
            <ac:picMk id="11" creationId="{2FFAE9EB-9408-4258-9657-DFA798A0F2D3}"/>
          </ac:picMkLst>
        </pc:picChg>
        <pc:picChg chg="mod">
          <ac:chgData name="Catherine O'Donnell" userId="d8e235cc0a76fd7b" providerId="LiveId" clId="{0439CA2B-59D4-481A-94C6-F667E8CFCB42}" dt="2021-08-24T09:12:28.835" v="24" actId="962"/>
          <ac:picMkLst>
            <pc:docMk/>
            <pc:sldMk cId="2025904214" sldId="336"/>
            <ac:picMk id="12" creationId="{0BEE0E6C-223C-4B86-844C-64773F2787D1}"/>
          </ac:picMkLst>
        </pc:picChg>
        <pc:picChg chg="mod">
          <ac:chgData name="Catherine O'Donnell" userId="d8e235cc0a76fd7b" providerId="LiveId" clId="{0439CA2B-59D4-481A-94C6-F667E8CFCB42}" dt="2021-08-24T09:12:28.835" v="24" actId="962"/>
          <ac:picMkLst>
            <pc:docMk/>
            <pc:sldMk cId="2025904214" sldId="336"/>
            <ac:picMk id="13" creationId="{4DF72465-F827-4C86-AE94-D2AEF6F6D19C}"/>
          </ac:picMkLst>
        </pc:picChg>
        <pc:picChg chg="mod">
          <ac:chgData name="Catherine O'Donnell" userId="d8e235cc0a76fd7b" providerId="LiveId" clId="{0439CA2B-59D4-481A-94C6-F667E8CFCB42}" dt="2021-08-24T09:12:28.835" v="24" actId="962"/>
          <ac:picMkLst>
            <pc:docMk/>
            <pc:sldMk cId="2025904214" sldId="336"/>
            <ac:picMk id="14" creationId="{AB47E0FC-7313-45F8-8115-3D1D594FA41F}"/>
          </ac:picMkLst>
        </pc:picChg>
        <pc:picChg chg="mod">
          <ac:chgData name="Catherine O'Donnell" userId="d8e235cc0a76fd7b" providerId="LiveId" clId="{0439CA2B-59D4-481A-94C6-F667E8CFCB42}" dt="2021-08-24T09:12:28.835" v="24" actId="962"/>
          <ac:picMkLst>
            <pc:docMk/>
            <pc:sldMk cId="2025904214" sldId="336"/>
            <ac:picMk id="15" creationId="{F8A0DDAA-CE1F-42A6-A080-D4DBDE0C5535}"/>
          </ac:picMkLst>
        </pc:picChg>
        <pc:picChg chg="mod">
          <ac:chgData name="Catherine O'Donnell" userId="d8e235cc0a76fd7b" providerId="LiveId" clId="{0439CA2B-59D4-481A-94C6-F667E8CFCB42}" dt="2021-08-24T09:12:28.835" v="24" actId="962"/>
          <ac:picMkLst>
            <pc:docMk/>
            <pc:sldMk cId="2025904214" sldId="336"/>
            <ac:picMk id="16" creationId="{C1510233-FAA0-4BE0-B56A-53F357FEDF3A}"/>
          </ac:picMkLst>
        </pc:picChg>
      </pc:sldChg>
      <pc:sldChg chg="modSp mod">
        <pc:chgData name="Catherine O'Donnell" userId="d8e235cc0a76fd7b" providerId="LiveId" clId="{0439CA2B-59D4-481A-94C6-F667E8CFCB42}" dt="2021-08-24T09:25:35.219" v="176" actId="2711"/>
        <pc:sldMkLst>
          <pc:docMk/>
          <pc:sldMk cId="3439412582" sldId="337"/>
        </pc:sldMkLst>
        <pc:spChg chg="mod">
          <ac:chgData name="Catherine O'Donnell" userId="d8e235cc0a76fd7b" providerId="LiveId" clId="{0439CA2B-59D4-481A-94C6-F667E8CFCB42}" dt="2021-08-24T09:25:30.358" v="175" actId="255"/>
          <ac:spMkLst>
            <pc:docMk/>
            <pc:sldMk cId="3439412582" sldId="337"/>
            <ac:spMk id="6" creationId="{6425C8D1-8067-40B2-B6ED-F621E25B85F8}"/>
          </ac:spMkLst>
        </pc:spChg>
        <pc:spChg chg="mod">
          <ac:chgData name="Catherine O'Donnell" userId="d8e235cc0a76fd7b" providerId="LiveId" clId="{0439CA2B-59D4-481A-94C6-F667E8CFCB42}" dt="2021-08-24T09:25:35.219" v="176" actId="2711"/>
          <ac:spMkLst>
            <pc:docMk/>
            <pc:sldMk cId="3439412582" sldId="337"/>
            <ac:spMk id="8" creationId="{A135346A-C6F2-418F-8AFA-D18C22D2EE72}"/>
          </ac:spMkLst>
        </pc:spChg>
        <pc:picChg chg="mod">
          <ac:chgData name="Catherine O'Donnell" userId="d8e235cc0a76fd7b" providerId="LiveId" clId="{0439CA2B-59D4-481A-94C6-F667E8CFCB42}" dt="2021-08-24T09:12:35.205" v="26" actId="962"/>
          <ac:picMkLst>
            <pc:docMk/>
            <pc:sldMk cId="3439412582" sldId="337"/>
            <ac:picMk id="7" creationId="{927FBC32-68A2-4E6D-B9BD-9E681AB37197}"/>
          </ac:picMkLst>
        </pc:picChg>
      </pc:sldChg>
      <pc:sldChg chg="modSp mod">
        <pc:chgData name="Catherine O'Donnell" userId="d8e235cc0a76fd7b" providerId="LiveId" clId="{0439CA2B-59D4-481A-94C6-F667E8CFCB42}" dt="2021-08-24T09:29:19.889" v="212" actId="20577"/>
        <pc:sldMkLst>
          <pc:docMk/>
          <pc:sldMk cId="2628863543" sldId="339"/>
        </pc:sldMkLst>
        <pc:spChg chg="mod">
          <ac:chgData name="Catherine O'Donnell" userId="d8e235cc0a76fd7b" providerId="LiveId" clId="{0439CA2B-59D4-481A-94C6-F667E8CFCB42}" dt="2021-08-24T09:28:44.054" v="207" actId="20577"/>
          <ac:spMkLst>
            <pc:docMk/>
            <pc:sldMk cId="2628863543" sldId="339"/>
            <ac:spMk id="7" creationId="{7E32E0FB-08D8-4748-8096-32FF39A45E05}"/>
          </ac:spMkLst>
        </pc:spChg>
        <pc:spChg chg="mod">
          <ac:chgData name="Catherine O'Donnell" userId="d8e235cc0a76fd7b" providerId="LiveId" clId="{0439CA2B-59D4-481A-94C6-F667E8CFCB42}" dt="2021-08-24T09:29:19.889" v="212" actId="20577"/>
          <ac:spMkLst>
            <pc:docMk/>
            <pc:sldMk cId="2628863543" sldId="339"/>
            <ac:spMk id="9" creationId="{1814E8C3-8411-42D4-99B9-867618000418}"/>
          </ac:spMkLst>
        </pc:spChg>
        <pc:picChg chg="mod">
          <ac:chgData name="Catherine O'Donnell" userId="d8e235cc0a76fd7b" providerId="LiveId" clId="{0439CA2B-59D4-481A-94C6-F667E8CFCB42}" dt="2021-08-24T09:12:47.063" v="28" actId="962"/>
          <ac:picMkLst>
            <pc:docMk/>
            <pc:sldMk cId="2628863543" sldId="339"/>
            <ac:picMk id="10" creationId="{D3A7A5CC-364C-4F05-A944-CC3F47DBA037}"/>
          </ac:picMkLst>
        </pc:picChg>
      </pc:sldChg>
      <pc:sldChg chg="modSp mod">
        <pc:chgData name="Catherine O'Donnell" userId="d8e235cc0a76fd7b" providerId="LiveId" clId="{0439CA2B-59D4-481A-94C6-F667E8CFCB42}" dt="2021-08-24T09:31:50.916" v="231" actId="20577"/>
        <pc:sldMkLst>
          <pc:docMk/>
          <pc:sldMk cId="1273810341" sldId="346"/>
        </pc:sldMkLst>
        <pc:spChg chg="mod">
          <ac:chgData name="Catherine O'Donnell" userId="d8e235cc0a76fd7b" providerId="LiveId" clId="{0439CA2B-59D4-481A-94C6-F667E8CFCB42}" dt="2021-08-24T09:31:17.101" v="222" actId="255"/>
          <ac:spMkLst>
            <pc:docMk/>
            <pc:sldMk cId="1273810341" sldId="346"/>
            <ac:spMk id="6" creationId="{6425C8D1-8067-40B2-B6ED-F621E25B85F8}"/>
          </ac:spMkLst>
        </pc:spChg>
        <pc:spChg chg="mod">
          <ac:chgData name="Catherine O'Donnell" userId="d8e235cc0a76fd7b" providerId="LiveId" clId="{0439CA2B-59D4-481A-94C6-F667E8CFCB42}" dt="2021-08-24T09:31:50.916" v="231" actId="20577"/>
          <ac:spMkLst>
            <pc:docMk/>
            <pc:sldMk cId="1273810341" sldId="346"/>
            <ac:spMk id="8" creationId="{A135346A-C6F2-418F-8AFA-D18C22D2EE72}"/>
          </ac:spMkLst>
        </pc:spChg>
        <pc:picChg chg="mod">
          <ac:chgData name="Catherine O'Donnell" userId="d8e235cc0a76fd7b" providerId="LiveId" clId="{0439CA2B-59D4-481A-94C6-F667E8CFCB42}" dt="2021-08-24T09:13:19.223" v="107" actId="962"/>
          <ac:picMkLst>
            <pc:docMk/>
            <pc:sldMk cId="1273810341" sldId="346"/>
            <ac:picMk id="7" creationId="{F719560C-BC00-4234-A9DD-47121420A4E4}"/>
          </ac:picMkLst>
        </pc:picChg>
      </pc:sldChg>
      <pc:sldChg chg="modSp mod">
        <pc:chgData name="Catherine O'Donnell" userId="d8e235cc0a76fd7b" providerId="LiveId" clId="{0439CA2B-59D4-481A-94C6-F667E8CFCB42}" dt="2021-08-24T09:33:59.770" v="245" actId="21"/>
        <pc:sldMkLst>
          <pc:docMk/>
          <pc:sldMk cId="3209792902" sldId="347"/>
        </pc:sldMkLst>
        <pc:spChg chg="mod">
          <ac:chgData name="Catherine O'Donnell" userId="d8e235cc0a76fd7b" providerId="LiveId" clId="{0439CA2B-59D4-481A-94C6-F667E8CFCB42}" dt="2021-08-24T09:33:59.770" v="245" actId="21"/>
          <ac:spMkLst>
            <pc:docMk/>
            <pc:sldMk cId="3209792902" sldId="347"/>
            <ac:spMk id="3" creationId="{7F907DF6-B766-4165-980B-672ECACF2256}"/>
          </ac:spMkLst>
        </pc:spChg>
        <pc:spChg chg="mod">
          <ac:chgData name="Catherine O'Donnell" userId="d8e235cc0a76fd7b" providerId="LiveId" clId="{0439CA2B-59D4-481A-94C6-F667E8CFCB42}" dt="2021-08-24T09:33:31.339" v="241" actId="2711"/>
          <ac:spMkLst>
            <pc:docMk/>
            <pc:sldMk cId="3209792902" sldId="347"/>
            <ac:spMk id="75" creationId="{00000000-0000-0000-0000-000000000000}"/>
          </ac:spMkLst>
        </pc:spChg>
        <pc:spChg chg="mod">
          <ac:chgData name="Catherine O'Donnell" userId="d8e235cc0a76fd7b" providerId="LiveId" clId="{0439CA2B-59D4-481A-94C6-F667E8CFCB42}" dt="2021-08-24T09:33:36.680" v="242" actId="2711"/>
          <ac:spMkLst>
            <pc:docMk/>
            <pc:sldMk cId="3209792902" sldId="347"/>
            <ac:spMk id="76" creationId="{00000000-0000-0000-0000-000000000000}"/>
          </ac:spMkLst>
        </pc:spChg>
      </pc:sldChg>
      <pc:sldChg chg="modSp mod">
        <pc:chgData name="Catherine O'Donnell" userId="d8e235cc0a76fd7b" providerId="LiveId" clId="{0439CA2B-59D4-481A-94C6-F667E8CFCB42}" dt="2021-08-24T09:36:51.835" v="269" actId="2711"/>
        <pc:sldMkLst>
          <pc:docMk/>
          <pc:sldMk cId="1524304219" sldId="348"/>
        </pc:sldMkLst>
        <pc:spChg chg="mod">
          <ac:chgData name="Catherine O'Donnell" userId="d8e235cc0a76fd7b" providerId="LiveId" clId="{0439CA2B-59D4-481A-94C6-F667E8CFCB42}" dt="2021-08-24T09:36:47.252" v="268" actId="2711"/>
          <ac:spMkLst>
            <pc:docMk/>
            <pc:sldMk cId="1524304219" sldId="348"/>
            <ac:spMk id="3" creationId="{E4E95FA3-2DAB-43A3-8CD9-9343EF94AD57}"/>
          </ac:spMkLst>
        </pc:spChg>
        <pc:spChg chg="mod">
          <ac:chgData name="Catherine O'Donnell" userId="d8e235cc0a76fd7b" providerId="LiveId" clId="{0439CA2B-59D4-481A-94C6-F667E8CFCB42}" dt="2021-08-24T09:36:51.835" v="269" actId="2711"/>
          <ac:spMkLst>
            <pc:docMk/>
            <pc:sldMk cId="1524304219" sldId="348"/>
            <ac:spMk id="7" creationId="{8E238009-B884-41C8-B6AF-B3972C5FDD6D}"/>
          </ac:spMkLst>
        </pc:spChg>
      </pc:sldChg>
      <pc:sldChg chg="modSp mod">
        <pc:chgData name="Catherine O'Donnell" userId="d8e235cc0a76fd7b" providerId="LiveId" clId="{0439CA2B-59D4-481A-94C6-F667E8CFCB42}" dt="2021-08-24T09:21:26.178" v="148" actId="20577"/>
        <pc:sldMkLst>
          <pc:docMk/>
          <pc:sldMk cId="3304003387" sldId="349"/>
        </pc:sldMkLst>
        <pc:spChg chg="mod">
          <ac:chgData name="Catherine O'Donnell" userId="d8e235cc0a76fd7b" providerId="LiveId" clId="{0439CA2B-59D4-481A-94C6-F667E8CFCB42}" dt="2021-08-24T09:21:26.178" v="148" actId="20577"/>
          <ac:spMkLst>
            <pc:docMk/>
            <pc:sldMk cId="3304003387" sldId="349"/>
            <ac:spMk id="107" creationId="{00000000-0000-0000-0000-000000000000}"/>
          </ac:spMkLst>
        </pc:spChg>
        <pc:picChg chg="mod">
          <ac:chgData name="Catherine O'Donnell" userId="d8e235cc0a76fd7b" providerId="LiveId" clId="{0439CA2B-59D4-481A-94C6-F667E8CFCB42}" dt="2021-08-24T09:12:02.776" v="21" actId="962"/>
          <ac:picMkLst>
            <pc:docMk/>
            <pc:sldMk cId="3304003387" sldId="349"/>
            <ac:picMk id="3" creationId="{58958611-A1E1-412C-BC64-F8EF3370E654}"/>
          </ac:picMkLst>
        </pc:picChg>
      </pc:sldChg>
      <pc:sldChg chg="modSp mod">
        <pc:chgData name="Catherine O'Donnell" userId="d8e235cc0a76fd7b" providerId="LiveId" clId="{0439CA2B-59D4-481A-94C6-F667E8CFCB42}" dt="2021-08-24T09:22:48.487" v="156" actId="2711"/>
        <pc:sldMkLst>
          <pc:docMk/>
          <pc:sldMk cId="1718977875" sldId="350"/>
        </pc:sldMkLst>
        <pc:spChg chg="mod">
          <ac:chgData name="Catherine O'Donnell" userId="d8e235cc0a76fd7b" providerId="LiveId" clId="{0439CA2B-59D4-481A-94C6-F667E8CFCB42}" dt="2021-08-24T09:22:48.487" v="156" actId="2711"/>
          <ac:spMkLst>
            <pc:docMk/>
            <pc:sldMk cId="1718977875" sldId="350"/>
            <ac:spMk id="107" creationId="{00000000-0000-0000-0000-000000000000}"/>
          </ac:spMkLst>
        </pc:spChg>
        <pc:picChg chg="mod">
          <ac:chgData name="Catherine O'Donnell" userId="d8e235cc0a76fd7b" providerId="LiveId" clId="{0439CA2B-59D4-481A-94C6-F667E8CFCB42}" dt="2021-08-24T09:14:43.150" v="115" actId="962"/>
          <ac:picMkLst>
            <pc:docMk/>
            <pc:sldMk cId="1718977875" sldId="350"/>
            <ac:picMk id="4" creationId="{AFF71D71-65A8-4D10-AD3A-07ED835260EB}"/>
          </ac:picMkLst>
        </pc:picChg>
      </pc:sldChg>
      <pc:sldChg chg="modSp mod">
        <pc:chgData name="Catherine O'Donnell" userId="d8e235cc0a76fd7b" providerId="LiveId" clId="{0439CA2B-59D4-481A-94C6-F667E8CFCB42}" dt="2021-08-24T09:23:15.228" v="161" actId="2711"/>
        <pc:sldMkLst>
          <pc:docMk/>
          <pc:sldMk cId="129981382" sldId="351"/>
        </pc:sldMkLst>
        <pc:spChg chg="mod">
          <ac:chgData name="Catherine O'Donnell" userId="d8e235cc0a76fd7b" providerId="LiveId" clId="{0439CA2B-59D4-481A-94C6-F667E8CFCB42}" dt="2021-08-24T09:23:15.228" v="161" actId="2711"/>
          <ac:spMkLst>
            <pc:docMk/>
            <pc:sldMk cId="129981382" sldId="351"/>
            <ac:spMk id="107" creationId="{00000000-0000-0000-0000-000000000000}"/>
          </ac:spMkLst>
        </pc:spChg>
        <pc:picChg chg="mod">
          <ac:chgData name="Catherine O'Donnell" userId="d8e235cc0a76fd7b" providerId="LiveId" clId="{0439CA2B-59D4-481A-94C6-F667E8CFCB42}" dt="2021-08-24T09:15:26.572" v="121" actId="962"/>
          <ac:picMkLst>
            <pc:docMk/>
            <pc:sldMk cId="129981382" sldId="351"/>
            <ac:picMk id="3" creationId="{BA543825-6861-4F62-B8AD-07730BE52C0E}"/>
          </ac:picMkLst>
        </pc:picChg>
      </pc:sldChg>
      <pc:sldChg chg="modSp mod">
        <pc:chgData name="Catherine O'Donnell" userId="d8e235cc0a76fd7b" providerId="LiveId" clId="{0439CA2B-59D4-481A-94C6-F667E8CFCB42}" dt="2021-08-24T09:24:25.879" v="165" actId="2711"/>
        <pc:sldMkLst>
          <pc:docMk/>
          <pc:sldMk cId="3201533511" sldId="352"/>
        </pc:sldMkLst>
        <pc:spChg chg="mod">
          <ac:chgData name="Catherine O'Donnell" userId="d8e235cc0a76fd7b" providerId="LiveId" clId="{0439CA2B-59D4-481A-94C6-F667E8CFCB42}" dt="2021-08-24T09:24:25.879" v="165" actId="2711"/>
          <ac:spMkLst>
            <pc:docMk/>
            <pc:sldMk cId="3201533511" sldId="352"/>
            <ac:spMk id="107" creationId="{00000000-0000-0000-0000-000000000000}"/>
          </ac:spMkLst>
        </pc:spChg>
        <pc:picChg chg="mod">
          <ac:chgData name="Catherine O'Donnell" userId="d8e235cc0a76fd7b" providerId="LiveId" clId="{0439CA2B-59D4-481A-94C6-F667E8CFCB42}" dt="2021-08-24T09:16:06.240" v="127" actId="962"/>
          <ac:picMkLst>
            <pc:docMk/>
            <pc:sldMk cId="3201533511" sldId="352"/>
            <ac:picMk id="4" creationId="{8E6A4BBF-FA9A-4D24-A88C-6CBC0FD9617A}"/>
          </ac:picMkLst>
        </pc:picChg>
      </pc:sldChg>
      <pc:sldChg chg="modSp mod">
        <pc:chgData name="Catherine O'Donnell" userId="d8e235cc0a76fd7b" providerId="LiveId" clId="{0439CA2B-59D4-481A-94C6-F667E8CFCB42}" dt="2021-08-24T09:24:50.332" v="170" actId="20577"/>
        <pc:sldMkLst>
          <pc:docMk/>
          <pc:sldMk cId="512702010" sldId="353"/>
        </pc:sldMkLst>
        <pc:spChg chg="mod">
          <ac:chgData name="Catherine O'Donnell" userId="d8e235cc0a76fd7b" providerId="LiveId" clId="{0439CA2B-59D4-481A-94C6-F667E8CFCB42}" dt="2021-08-24T09:24:50.332" v="170" actId="20577"/>
          <ac:spMkLst>
            <pc:docMk/>
            <pc:sldMk cId="512702010" sldId="353"/>
            <ac:spMk id="107" creationId="{00000000-0000-0000-0000-000000000000}"/>
          </ac:spMkLst>
        </pc:spChg>
        <pc:picChg chg="mod">
          <ac:chgData name="Catherine O'Donnell" userId="d8e235cc0a76fd7b" providerId="LiveId" clId="{0439CA2B-59D4-481A-94C6-F667E8CFCB42}" dt="2021-08-24T09:16:47.555" v="133" actId="962"/>
          <ac:picMkLst>
            <pc:docMk/>
            <pc:sldMk cId="512702010" sldId="353"/>
            <ac:picMk id="3" creationId="{8C3199E7-8A2A-4722-8323-BE52F6076BD3}"/>
          </ac:picMkLst>
        </pc:picChg>
      </pc:sldChg>
      <pc:sldChg chg="modSp mod">
        <pc:chgData name="Catherine O'Donnell" userId="d8e235cc0a76fd7b" providerId="LiveId" clId="{0439CA2B-59D4-481A-94C6-F667E8CFCB42}" dt="2021-08-24T09:25:57.358" v="179" actId="2711"/>
        <pc:sldMkLst>
          <pc:docMk/>
          <pc:sldMk cId="53733070" sldId="354"/>
        </pc:sldMkLst>
        <pc:spChg chg="mod">
          <ac:chgData name="Catherine O'Donnell" userId="d8e235cc0a76fd7b" providerId="LiveId" clId="{0439CA2B-59D4-481A-94C6-F667E8CFCB42}" dt="2021-08-24T09:25:46.008" v="178" actId="255"/>
          <ac:spMkLst>
            <pc:docMk/>
            <pc:sldMk cId="53733070" sldId="354"/>
            <ac:spMk id="6" creationId="{6425C8D1-8067-40B2-B6ED-F621E25B85F8}"/>
          </ac:spMkLst>
        </pc:spChg>
        <pc:spChg chg="mod">
          <ac:chgData name="Catherine O'Donnell" userId="d8e235cc0a76fd7b" providerId="LiveId" clId="{0439CA2B-59D4-481A-94C6-F667E8CFCB42}" dt="2021-08-24T09:25:57.358" v="179" actId="2711"/>
          <ac:spMkLst>
            <pc:docMk/>
            <pc:sldMk cId="53733070" sldId="354"/>
            <ac:spMk id="8" creationId="{A135346A-C6F2-418F-8AFA-D18C22D2EE72}"/>
          </ac:spMkLst>
        </pc:spChg>
        <pc:picChg chg="mod">
          <ac:chgData name="Catherine O'Donnell" userId="d8e235cc0a76fd7b" providerId="LiveId" clId="{0439CA2B-59D4-481A-94C6-F667E8CFCB42}" dt="2021-08-24T09:14:07.210" v="113" actId="962"/>
          <ac:picMkLst>
            <pc:docMk/>
            <pc:sldMk cId="53733070" sldId="354"/>
            <ac:picMk id="9" creationId="{078A540B-95D9-419F-91B5-C767181796FE}"/>
          </ac:picMkLst>
        </pc:picChg>
      </pc:sldChg>
      <pc:sldChg chg="modSp mod">
        <pc:chgData name="Catherine O'Donnell" userId="d8e235cc0a76fd7b" providerId="LiveId" clId="{0439CA2B-59D4-481A-94C6-F667E8CFCB42}" dt="2021-08-24T09:26:17.231" v="182" actId="2711"/>
        <pc:sldMkLst>
          <pc:docMk/>
          <pc:sldMk cId="870330599" sldId="355"/>
        </pc:sldMkLst>
        <pc:spChg chg="mod">
          <ac:chgData name="Catherine O'Donnell" userId="d8e235cc0a76fd7b" providerId="LiveId" clId="{0439CA2B-59D4-481A-94C6-F667E8CFCB42}" dt="2021-08-24T09:26:12.670" v="181" actId="255"/>
          <ac:spMkLst>
            <pc:docMk/>
            <pc:sldMk cId="870330599" sldId="355"/>
            <ac:spMk id="6" creationId="{6425C8D1-8067-40B2-B6ED-F621E25B85F8}"/>
          </ac:spMkLst>
        </pc:spChg>
        <pc:spChg chg="mod">
          <ac:chgData name="Catherine O'Donnell" userId="d8e235cc0a76fd7b" providerId="LiveId" clId="{0439CA2B-59D4-481A-94C6-F667E8CFCB42}" dt="2021-08-24T09:26:17.231" v="182" actId="2711"/>
          <ac:spMkLst>
            <pc:docMk/>
            <pc:sldMk cId="870330599" sldId="355"/>
            <ac:spMk id="8" creationId="{A135346A-C6F2-418F-8AFA-D18C22D2EE72}"/>
          </ac:spMkLst>
        </pc:spChg>
        <pc:picChg chg="mod">
          <ac:chgData name="Catherine O'Donnell" userId="d8e235cc0a76fd7b" providerId="LiveId" clId="{0439CA2B-59D4-481A-94C6-F667E8CFCB42}" dt="2021-08-24T09:14:59.470" v="119" actId="962"/>
          <ac:picMkLst>
            <pc:docMk/>
            <pc:sldMk cId="870330599" sldId="355"/>
            <ac:picMk id="7" creationId="{A4D83548-7597-4C1D-B76A-F460AD11B24C}"/>
          </ac:picMkLst>
        </pc:picChg>
      </pc:sldChg>
      <pc:sldChg chg="modSp mod">
        <pc:chgData name="Catherine O'Donnell" userId="d8e235cc0a76fd7b" providerId="LiveId" clId="{0439CA2B-59D4-481A-94C6-F667E8CFCB42}" dt="2021-08-24T09:26:32.461" v="185" actId="2711"/>
        <pc:sldMkLst>
          <pc:docMk/>
          <pc:sldMk cId="1757309426" sldId="356"/>
        </pc:sldMkLst>
        <pc:spChg chg="mod">
          <ac:chgData name="Catherine O'Donnell" userId="d8e235cc0a76fd7b" providerId="LiveId" clId="{0439CA2B-59D4-481A-94C6-F667E8CFCB42}" dt="2021-08-24T09:26:27.601" v="184" actId="255"/>
          <ac:spMkLst>
            <pc:docMk/>
            <pc:sldMk cId="1757309426" sldId="356"/>
            <ac:spMk id="6" creationId="{6425C8D1-8067-40B2-B6ED-F621E25B85F8}"/>
          </ac:spMkLst>
        </pc:spChg>
        <pc:spChg chg="mod">
          <ac:chgData name="Catherine O'Donnell" userId="d8e235cc0a76fd7b" providerId="LiveId" clId="{0439CA2B-59D4-481A-94C6-F667E8CFCB42}" dt="2021-08-24T09:26:32.461" v="185" actId="2711"/>
          <ac:spMkLst>
            <pc:docMk/>
            <pc:sldMk cId="1757309426" sldId="356"/>
            <ac:spMk id="8" creationId="{A135346A-C6F2-418F-8AFA-D18C22D2EE72}"/>
          </ac:spMkLst>
        </pc:spChg>
        <pc:picChg chg="mod">
          <ac:chgData name="Catherine O'Donnell" userId="d8e235cc0a76fd7b" providerId="LiveId" clId="{0439CA2B-59D4-481A-94C6-F667E8CFCB42}" dt="2021-08-24T09:15:40.055" v="125" actId="962"/>
          <ac:picMkLst>
            <pc:docMk/>
            <pc:sldMk cId="1757309426" sldId="356"/>
            <ac:picMk id="9" creationId="{266CD785-E9B8-4221-9E6E-284CD213B1AD}"/>
          </ac:picMkLst>
        </pc:picChg>
      </pc:sldChg>
      <pc:sldChg chg="modSp mod">
        <pc:chgData name="Catherine O'Donnell" userId="d8e235cc0a76fd7b" providerId="LiveId" clId="{0439CA2B-59D4-481A-94C6-F667E8CFCB42}" dt="2021-08-24T09:26:47.667" v="188" actId="2711"/>
        <pc:sldMkLst>
          <pc:docMk/>
          <pc:sldMk cId="1354045577" sldId="357"/>
        </pc:sldMkLst>
        <pc:spChg chg="mod">
          <ac:chgData name="Catherine O'Donnell" userId="d8e235cc0a76fd7b" providerId="LiveId" clId="{0439CA2B-59D4-481A-94C6-F667E8CFCB42}" dt="2021-08-24T09:26:42.246" v="187" actId="255"/>
          <ac:spMkLst>
            <pc:docMk/>
            <pc:sldMk cId="1354045577" sldId="357"/>
            <ac:spMk id="6" creationId="{6425C8D1-8067-40B2-B6ED-F621E25B85F8}"/>
          </ac:spMkLst>
        </pc:spChg>
        <pc:spChg chg="mod">
          <ac:chgData name="Catherine O'Donnell" userId="d8e235cc0a76fd7b" providerId="LiveId" clId="{0439CA2B-59D4-481A-94C6-F667E8CFCB42}" dt="2021-08-24T09:26:47.667" v="188" actId="2711"/>
          <ac:spMkLst>
            <pc:docMk/>
            <pc:sldMk cId="1354045577" sldId="357"/>
            <ac:spMk id="8" creationId="{A135346A-C6F2-418F-8AFA-D18C22D2EE72}"/>
          </ac:spMkLst>
        </pc:spChg>
        <pc:picChg chg="mod">
          <ac:chgData name="Catherine O'Donnell" userId="d8e235cc0a76fd7b" providerId="LiveId" clId="{0439CA2B-59D4-481A-94C6-F667E8CFCB42}" dt="2021-08-24T09:16:20.376" v="131" actId="962"/>
          <ac:picMkLst>
            <pc:docMk/>
            <pc:sldMk cId="1354045577" sldId="357"/>
            <ac:picMk id="7" creationId="{C814F5F8-DD7B-44AC-8B04-8E6D91EA6237}"/>
          </ac:picMkLst>
        </pc:picChg>
      </pc:sldChg>
      <pc:sldChg chg="modSp mod">
        <pc:chgData name="Catherine O'Donnell" userId="d8e235cc0a76fd7b" providerId="LiveId" clId="{0439CA2B-59D4-481A-94C6-F667E8CFCB42}" dt="2021-08-24T09:27:03.627" v="191" actId="2711"/>
        <pc:sldMkLst>
          <pc:docMk/>
          <pc:sldMk cId="494965656" sldId="358"/>
        </pc:sldMkLst>
        <pc:spChg chg="mod">
          <ac:chgData name="Catherine O'Donnell" userId="d8e235cc0a76fd7b" providerId="LiveId" clId="{0439CA2B-59D4-481A-94C6-F667E8CFCB42}" dt="2021-08-24T09:26:59.133" v="190" actId="255"/>
          <ac:spMkLst>
            <pc:docMk/>
            <pc:sldMk cId="494965656" sldId="358"/>
            <ac:spMk id="6" creationId="{6425C8D1-8067-40B2-B6ED-F621E25B85F8}"/>
          </ac:spMkLst>
        </pc:spChg>
        <pc:spChg chg="mod">
          <ac:chgData name="Catherine O'Donnell" userId="d8e235cc0a76fd7b" providerId="LiveId" clId="{0439CA2B-59D4-481A-94C6-F667E8CFCB42}" dt="2021-08-24T09:27:03.627" v="191" actId="2711"/>
          <ac:spMkLst>
            <pc:docMk/>
            <pc:sldMk cId="494965656" sldId="358"/>
            <ac:spMk id="8" creationId="{A135346A-C6F2-418F-8AFA-D18C22D2EE72}"/>
          </ac:spMkLst>
        </pc:spChg>
        <pc:picChg chg="mod">
          <ac:chgData name="Catherine O'Donnell" userId="d8e235cc0a76fd7b" providerId="LiveId" clId="{0439CA2B-59D4-481A-94C6-F667E8CFCB42}" dt="2021-08-24T09:17:01.636" v="137" actId="962"/>
          <ac:picMkLst>
            <pc:docMk/>
            <pc:sldMk cId="494965656" sldId="358"/>
            <ac:picMk id="9" creationId="{C07B1620-4282-45E8-A415-A5A0D7E35391}"/>
          </ac:picMkLst>
        </pc:picChg>
      </pc:sldChg>
      <pc:sldChg chg="modSp mod">
        <pc:chgData name="Catherine O'Donnell" userId="d8e235cc0a76fd7b" providerId="LiveId" clId="{0439CA2B-59D4-481A-94C6-F667E8CFCB42}" dt="2021-08-24T09:29:41.653" v="216" actId="2711"/>
        <pc:sldMkLst>
          <pc:docMk/>
          <pc:sldMk cId="1505169743" sldId="359"/>
        </pc:sldMkLst>
        <pc:spChg chg="mod">
          <ac:chgData name="Catherine O'Donnell" userId="d8e235cc0a76fd7b" providerId="LiveId" clId="{0439CA2B-59D4-481A-94C6-F667E8CFCB42}" dt="2021-08-24T09:29:37.249" v="215" actId="14100"/>
          <ac:spMkLst>
            <pc:docMk/>
            <pc:sldMk cId="1505169743" sldId="359"/>
            <ac:spMk id="7" creationId="{7E32E0FB-08D8-4748-8096-32FF39A45E05}"/>
          </ac:spMkLst>
        </pc:spChg>
        <pc:spChg chg="mod">
          <ac:chgData name="Catherine O'Donnell" userId="d8e235cc0a76fd7b" providerId="LiveId" clId="{0439CA2B-59D4-481A-94C6-F667E8CFCB42}" dt="2021-08-24T09:29:41.653" v="216" actId="2711"/>
          <ac:spMkLst>
            <pc:docMk/>
            <pc:sldMk cId="1505169743" sldId="359"/>
            <ac:spMk id="9" creationId="{1814E8C3-8411-42D4-99B9-867618000418}"/>
          </ac:spMkLst>
        </pc:spChg>
        <pc:picChg chg="mod">
          <ac:chgData name="Catherine O'Donnell" userId="d8e235cc0a76fd7b" providerId="LiveId" clId="{0439CA2B-59D4-481A-94C6-F667E8CFCB42}" dt="2021-08-24T09:17:06.097" v="139" actId="962"/>
          <ac:picMkLst>
            <pc:docMk/>
            <pc:sldMk cId="1505169743" sldId="359"/>
            <ac:picMk id="6" creationId="{DA4E65F7-229B-4D8E-B519-F7E77C838CD5}"/>
          </ac:picMkLst>
        </pc:picChg>
      </pc:sldChg>
      <pc:sldChg chg="modSp mod">
        <pc:chgData name="Catherine O'Donnell" userId="d8e235cc0a76fd7b" providerId="LiveId" clId="{0439CA2B-59D4-481A-94C6-F667E8CFCB42}" dt="2021-08-24T09:31:01.095" v="220" actId="20577"/>
        <pc:sldMkLst>
          <pc:docMk/>
          <pc:sldMk cId="3159211325" sldId="360"/>
        </pc:sldMkLst>
        <pc:spChg chg="mod">
          <ac:chgData name="Catherine O'Donnell" userId="d8e235cc0a76fd7b" providerId="LiveId" clId="{0439CA2B-59D4-481A-94C6-F667E8CFCB42}" dt="2021-08-24T09:30:42.184" v="218" actId="255"/>
          <ac:spMkLst>
            <pc:docMk/>
            <pc:sldMk cId="3159211325" sldId="360"/>
            <ac:spMk id="6" creationId="{6425C8D1-8067-40B2-B6ED-F621E25B85F8}"/>
          </ac:spMkLst>
        </pc:spChg>
        <pc:spChg chg="mod">
          <ac:chgData name="Catherine O'Donnell" userId="d8e235cc0a76fd7b" providerId="LiveId" clId="{0439CA2B-59D4-481A-94C6-F667E8CFCB42}" dt="2021-08-24T09:31:01.095" v="220" actId="20577"/>
          <ac:spMkLst>
            <pc:docMk/>
            <pc:sldMk cId="3159211325" sldId="360"/>
            <ac:spMk id="8" creationId="{A135346A-C6F2-418F-8AFA-D18C22D2EE72}"/>
          </ac:spMkLst>
        </pc:spChg>
        <pc:grpChg chg="mod">
          <ac:chgData name="Catherine O'Donnell" userId="d8e235cc0a76fd7b" providerId="LiveId" clId="{0439CA2B-59D4-481A-94C6-F667E8CFCB42}" dt="2021-08-24T09:12:51.350" v="29" actId="962"/>
          <ac:grpSpMkLst>
            <pc:docMk/>
            <pc:sldMk cId="3159211325" sldId="360"/>
            <ac:grpSpMk id="2" creationId="{84B5D43E-C808-4ABE-BE20-F89429E966FC}"/>
          </ac:grpSpMkLst>
        </pc:grpChg>
      </pc:sldChg>
      <pc:sldChg chg="modSp mod">
        <pc:chgData name="Catherine O'Donnell" userId="d8e235cc0a76fd7b" providerId="LiveId" clId="{0439CA2B-59D4-481A-94C6-F667E8CFCB42}" dt="2021-08-24T09:36:18.794" v="263" actId="14734"/>
        <pc:sldMkLst>
          <pc:docMk/>
          <pc:sldMk cId="454720688" sldId="361"/>
        </pc:sldMkLst>
        <pc:spChg chg="mod">
          <ac:chgData name="Catherine O'Donnell" userId="d8e235cc0a76fd7b" providerId="LiveId" clId="{0439CA2B-59D4-481A-94C6-F667E8CFCB42}" dt="2021-08-24T09:36:10.650" v="261" actId="2711"/>
          <ac:spMkLst>
            <pc:docMk/>
            <pc:sldMk cId="454720688" sldId="361"/>
            <ac:spMk id="3" creationId="{E4E95FA3-2DAB-43A3-8CD9-9343EF94AD57}"/>
          </ac:spMkLst>
        </pc:spChg>
        <pc:graphicFrameChg chg="modGraphic">
          <ac:chgData name="Catherine O'Donnell" userId="d8e235cc0a76fd7b" providerId="LiveId" clId="{0439CA2B-59D4-481A-94C6-F667E8CFCB42}" dt="2021-08-24T09:36:18.794" v="263" actId="14734"/>
          <ac:graphicFrameMkLst>
            <pc:docMk/>
            <pc:sldMk cId="454720688" sldId="361"/>
            <ac:graphicFrameMk id="5" creationId="{00D786BE-FE95-481D-A486-B08F88E5852B}"/>
          </ac:graphicFrameMkLst>
        </pc:graphicFrameChg>
      </pc:sldChg>
      <pc:sldChg chg="modSp mod">
        <pc:chgData name="Catherine O'Donnell" userId="d8e235cc0a76fd7b" providerId="LiveId" clId="{0439CA2B-59D4-481A-94C6-F667E8CFCB42}" dt="2021-08-24T09:36:41.106" v="267" actId="2711"/>
        <pc:sldMkLst>
          <pc:docMk/>
          <pc:sldMk cId="208751082" sldId="362"/>
        </pc:sldMkLst>
        <pc:spChg chg="mod">
          <ac:chgData name="Catherine O'Donnell" userId="d8e235cc0a76fd7b" providerId="LiveId" clId="{0439CA2B-59D4-481A-94C6-F667E8CFCB42}" dt="2021-08-24T09:36:32.093" v="265" actId="14100"/>
          <ac:spMkLst>
            <pc:docMk/>
            <pc:sldMk cId="208751082" sldId="362"/>
            <ac:spMk id="3" creationId="{E4E95FA3-2DAB-43A3-8CD9-9343EF94AD57}"/>
          </ac:spMkLst>
        </pc:spChg>
        <pc:graphicFrameChg chg="modGraphic">
          <ac:chgData name="Catherine O'Donnell" userId="d8e235cc0a76fd7b" providerId="LiveId" clId="{0439CA2B-59D4-481A-94C6-F667E8CFCB42}" dt="2021-08-24T09:36:36.645" v="266" actId="2711"/>
          <ac:graphicFrameMkLst>
            <pc:docMk/>
            <pc:sldMk cId="208751082" sldId="362"/>
            <ac:graphicFrameMk id="4" creationId="{CF1C0C91-912F-4614-8409-2F5C04FABC65}"/>
          </ac:graphicFrameMkLst>
        </pc:graphicFrameChg>
        <pc:graphicFrameChg chg="modGraphic">
          <ac:chgData name="Catherine O'Donnell" userId="d8e235cc0a76fd7b" providerId="LiveId" clId="{0439CA2B-59D4-481A-94C6-F667E8CFCB42}" dt="2021-08-24T09:36:41.106" v="267" actId="2711"/>
          <ac:graphicFrameMkLst>
            <pc:docMk/>
            <pc:sldMk cId="208751082" sldId="362"/>
            <ac:graphicFrameMk id="6" creationId="{D4ACA2C3-E023-4F8B-86C0-60FBF564FD49}"/>
          </ac:graphicFrameMkLst>
        </pc:graphicFrameChg>
      </pc:sldChg>
      <pc:sldChg chg="modSp mod">
        <pc:chgData name="Catherine O'Donnell" userId="d8e235cc0a76fd7b" providerId="LiveId" clId="{0439CA2B-59D4-481A-94C6-F667E8CFCB42}" dt="2021-08-24T09:37:30.528" v="274" actId="2711"/>
        <pc:sldMkLst>
          <pc:docMk/>
          <pc:sldMk cId="56774332" sldId="363"/>
        </pc:sldMkLst>
        <pc:spChg chg="mod">
          <ac:chgData name="Catherine O'Donnell" userId="d8e235cc0a76fd7b" providerId="LiveId" clId="{0439CA2B-59D4-481A-94C6-F667E8CFCB42}" dt="2021-08-24T09:37:26.366" v="273" actId="2711"/>
          <ac:spMkLst>
            <pc:docMk/>
            <pc:sldMk cId="56774332" sldId="363"/>
            <ac:spMk id="3" creationId="{E4E95FA3-2DAB-43A3-8CD9-9343EF94AD57}"/>
          </ac:spMkLst>
        </pc:spChg>
        <pc:graphicFrameChg chg="modGraphic">
          <ac:chgData name="Catherine O'Donnell" userId="d8e235cc0a76fd7b" providerId="LiveId" clId="{0439CA2B-59D4-481A-94C6-F667E8CFCB42}" dt="2021-08-24T09:37:30.528" v="274" actId="2711"/>
          <ac:graphicFrameMkLst>
            <pc:docMk/>
            <pc:sldMk cId="56774332" sldId="363"/>
            <ac:graphicFrameMk id="5" creationId="{C1578DC3-4104-4693-B401-6C6BD525DB50}"/>
          </ac:graphicFrameMkLst>
        </pc:graphicFrameChg>
      </pc:sldChg>
      <pc:sldChg chg="modSp mod">
        <pc:chgData name="Catherine O'Donnell" userId="d8e235cc0a76fd7b" providerId="LiveId" clId="{0439CA2B-59D4-481A-94C6-F667E8CFCB42}" dt="2021-08-24T09:37:13.104" v="272" actId="2711"/>
        <pc:sldMkLst>
          <pc:docMk/>
          <pc:sldMk cId="2817065960" sldId="364"/>
        </pc:sldMkLst>
        <pc:spChg chg="mod">
          <ac:chgData name="Catherine O'Donnell" userId="d8e235cc0a76fd7b" providerId="LiveId" clId="{0439CA2B-59D4-481A-94C6-F667E8CFCB42}" dt="2021-08-24T09:37:13.104" v="272" actId="2711"/>
          <ac:spMkLst>
            <pc:docMk/>
            <pc:sldMk cId="2817065960" sldId="364"/>
            <ac:spMk id="3" creationId="{E4E95FA3-2DAB-43A3-8CD9-9343EF94AD57}"/>
          </ac:spMkLst>
        </pc:spChg>
        <pc:spChg chg="mod">
          <ac:chgData name="Catherine O'Donnell" userId="d8e235cc0a76fd7b" providerId="LiveId" clId="{0439CA2B-59D4-481A-94C6-F667E8CFCB42}" dt="2021-08-24T09:37:13.104" v="272" actId="2711"/>
          <ac:spMkLst>
            <pc:docMk/>
            <pc:sldMk cId="2817065960" sldId="364"/>
            <ac:spMk id="6" creationId="{82431DD4-13D4-4372-B2AA-0B21DFD53F0C}"/>
          </ac:spMkLst>
        </pc:spChg>
        <pc:spChg chg="mod">
          <ac:chgData name="Catherine O'Donnell" userId="d8e235cc0a76fd7b" providerId="LiveId" clId="{0439CA2B-59D4-481A-94C6-F667E8CFCB42}" dt="2021-08-24T09:37:13.104" v="272" actId="2711"/>
          <ac:spMkLst>
            <pc:docMk/>
            <pc:sldMk cId="2817065960" sldId="364"/>
            <ac:spMk id="7" creationId="{8E238009-B884-41C8-B6AF-B3972C5FDD6D}"/>
          </ac:spMkLst>
        </pc:spChg>
      </pc:sldChg>
      <pc:sldChg chg="modSp mod">
        <pc:chgData name="Catherine O'Donnell" userId="d8e235cc0a76fd7b" providerId="LiveId" clId="{0439CA2B-59D4-481A-94C6-F667E8CFCB42}" dt="2021-08-24T09:37:44.052" v="276" actId="2711"/>
        <pc:sldMkLst>
          <pc:docMk/>
          <pc:sldMk cId="4234374423" sldId="365"/>
        </pc:sldMkLst>
        <pc:spChg chg="mod">
          <ac:chgData name="Catherine O'Donnell" userId="d8e235cc0a76fd7b" providerId="LiveId" clId="{0439CA2B-59D4-481A-94C6-F667E8CFCB42}" dt="2021-08-24T09:37:37.991" v="275" actId="2711"/>
          <ac:spMkLst>
            <pc:docMk/>
            <pc:sldMk cId="4234374423" sldId="365"/>
            <ac:spMk id="3" creationId="{E4E95FA3-2DAB-43A3-8CD9-9343EF94AD57}"/>
          </ac:spMkLst>
        </pc:spChg>
        <pc:graphicFrameChg chg="modGraphic">
          <ac:chgData name="Catherine O'Donnell" userId="d8e235cc0a76fd7b" providerId="LiveId" clId="{0439CA2B-59D4-481A-94C6-F667E8CFCB42}" dt="2021-08-24T09:37:44.052" v="276" actId="2711"/>
          <ac:graphicFrameMkLst>
            <pc:docMk/>
            <pc:sldMk cId="4234374423" sldId="365"/>
            <ac:graphicFrameMk id="4" creationId="{133BDEB7-1E6B-497D-84A8-13711D22E83C}"/>
          </ac:graphicFrameMkLst>
        </pc:graphicFrameChg>
      </pc:sldChg>
      <pc:sldChg chg="delSp modSp mod">
        <pc:chgData name="Catherine O'Donnell" userId="d8e235cc0a76fd7b" providerId="LiveId" clId="{0439CA2B-59D4-481A-94C6-F667E8CFCB42}" dt="2021-08-24T09:05:45.483" v="16" actId="478"/>
        <pc:sldMkLst>
          <pc:docMk/>
          <pc:sldMk cId="2473763255" sldId="366"/>
        </pc:sldMkLst>
        <pc:spChg chg="del">
          <ac:chgData name="Catherine O'Donnell" userId="d8e235cc0a76fd7b" providerId="LiveId" clId="{0439CA2B-59D4-481A-94C6-F667E8CFCB42}" dt="2021-08-24T09:05:45.483" v="16" actId="478"/>
          <ac:spMkLst>
            <pc:docMk/>
            <pc:sldMk cId="2473763255" sldId="366"/>
            <ac:spMk id="3" creationId="{7F907DF6-B766-4165-980B-672ECACF2256}"/>
          </ac:spMkLst>
        </pc:spChg>
        <pc:spChg chg="mod">
          <ac:chgData name="Catherine O'Donnell" userId="d8e235cc0a76fd7b" providerId="LiveId" clId="{0439CA2B-59D4-481A-94C6-F667E8CFCB42}" dt="2021-08-24T09:05:38.425" v="14" actId="2711"/>
          <ac:spMkLst>
            <pc:docMk/>
            <pc:sldMk cId="2473763255" sldId="366"/>
            <ac:spMk id="75" creationId="{00000000-0000-0000-0000-000000000000}"/>
          </ac:spMkLst>
        </pc:spChg>
        <pc:spChg chg="mod">
          <ac:chgData name="Catherine O'Donnell" userId="d8e235cc0a76fd7b" providerId="LiveId" clId="{0439CA2B-59D4-481A-94C6-F667E8CFCB42}" dt="2021-08-24T09:05:42.522" v="15" actId="2711"/>
          <ac:spMkLst>
            <pc:docMk/>
            <pc:sldMk cId="2473763255" sldId="366"/>
            <ac:spMk id="76" creationId="{00000000-0000-0000-0000-000000000000}"/>
          </ac:spMkLst>
        </pc:spChg>
      </pc:sldChg>
      <pc:sldChg chg="modSp mod">
        <pc:chgData name="Catherine O'Donnell" userId="d8e235cc0a76fd7b" providerId="LiveId" clId="{0439CA2B-59D4-481A-94C6-F667E8CFCB42}" dt="2021-08-24T09:50:25.124" v="449" actId="113"/>
        <pc:sldMkLst>
          <pc:docMk/>
          <pc:sldMk cId="1927322659" sldId="367"/>
        </pc:sldMkLst>
        <pc:spChg chg="mod">
          <ac:chgData name="Catherine O'Donnell" userId="d8e235cc0a76fd7b" providerId="LiveId" clId="{0439CA2B-59D4-481A-94C6-F667E8CFCB42}" dt="2021-08-24T09:50:25.124" v="449" actId="113"/>
          <ac:spMkLst>
            <pc:docMk/>
            <pc:sldMk cId="1927322659" sldId="367"/>
            <ac:spMk id="11" creationId="{00000000-0000-0000-0000-000000000000}"/>
          </ac:spMkLst>
        </pc:spChg>
        <pc:spChg chg="mod">
          <ac:chgData name="Catherine O'Donnell" userId="d8e235cc0a76fd7b" providerId="LiveId" clId="{0439CA2B-59D4-481A-94C6-F667E8CFCB42}" dt="2021-08-24T08:55:22.119" v="3" actId="2711"/>
          <ac:spMkLst>
            <pc:docMk/>
            <pc:sldMk cId="1927322659" sldId="367"/>
            <ac:spMk id="75" creationId="{00000000-0000-0000-0000-000000000000}"/>
          </ac:spMkLst>
        </pc:spChg>
        <pc:spChg chg="mod">
          <ac:chgData name="Catherine O'Donnell" userId="d8e235cc0a76fd7b" providerId="LiveId" clId="{0439CA2B-59D4-481A-94C6-F667E8CFCB42}" dt="2021-08-24T09:50:17.780" v="448" actId="20577"/>
          <ac:spMkLst>
            <pc:docMk/>
            <pc:sldMk cId="1927322659" sldId="367"/>
            <ac:spMk id="76" creationId="{00000000-0000-0000-0000-000000000000}"/>
          </ac:spMkLst>
        </pc:spChg>
      </pc:sldChg>
      <pc:sldChg chg="modSp mod">
        <pc:chgData name="Catherine O'Donnell" userId="d8e235cc0a76fd7b" providerId="LiveId" clId="{0439CA2B-59D4-481A-94C6-F667E8CFCB42}" dt="2021-08-24T09:11:57.670" v="19" actId="962"/>
        <pc:sldMkLst>
          <pc:docMk/>
          <pc:sldMk cId="4245495721" sldId="368"/>
        </pc:sldMkLst>
        <pc:spChg chg="mod">
          <ac:chgData name="Catherine O'Donnell" userId="d8e235cc0a76fd7b" providerId="LiveId" clId="{0439CA2B-59D4-481A-94C6-F667E8CFCB42}" dt="2021-08-24T09:06:19.574" v="18" actId="2711"/>
          <ac:spMkLst>
            <pc:docMk/>
            <pc:sldMk cId="4245495721" sldId="368"/>
            <ac:spMk id="107" creationId="{00000000-0000-0000-0000-000000000000}"/>
          </ac:spMkLst>
        </pc:spChg>
        <pc:grpChg chg="mod">
          <ac:chgData name="Catherine O'Donnell" userId="d8e235cc0a76fd7b" providerId="LiveId" clId="{0439CA2B-59D4-481A-94C6-F667E8CFCB42}" dt="2021-08-24T09:11:57.670" v="19" actId="962"/>
          <ac:grpSpMkLst>
            <pc:docMk/>
            <pc:sldMk cId="4245495721" sldId="368"/>
            <ac:grpSpMk id="8" creationId="{DADD0292-CA2A-46FB-89AA-E320E5D918F4}"/>
          </ac:grpSpMkLst>
        </pc:grpChg>
      </pc:sldChg>
      <pc:sldChg chg="modSp add mod">
        <pc:chgData name="Catherine O'Donnell" userId="d8e235cc0a76fd7b" providerId="LiveId" clId="{0439CA2B-59D4-481A-94C6-F667E8CFCB42}" dt="2021-08-24T09:34:17.184" v="250"/>
        <pc:sldMkLst>
          <pc:docMk/>
          <pc:sldMk cId="684290288" sldId="369"/>
        </pc:sldMkLst>
        <pc:spChg chg="mod">
          <ac:chgData name="Catherine O'Donnell" userId="d8e235cc0a76fd7b" providerId="LiveId" clId="{0439CA2B-59D4-481A-94C6-F667E8CFCB42}" dt="2021-08-24T09:34:14.629" v="249" actId="21"/>
          <ac:spMkLst>
            <pc:docMk/>
            <pc:sldMk cId="684290288" sldId="369"/>
            <ac:spMk id="3" creationId="{7F907DF6-B766-4165-980B-672ECACF2256}"/>
          </ac:spMkLst>
        </pc:spChg>
        <pc:spChg chg="mod">
          <ac:chgData name="Catherine O'Donnell" userId="d8e235cc0a76fd7b" providerId="LiveId" clId="{0439CA2B-59D4-481A-94C6-F667E8CFCB42}" dt="2021-08-24T09:34:17.184" v="250"/>
          <ac:spMkLst>
            <pc:docMk/>
            <pc:sldMk cId="684290288" sldId="369"/>
            <ac:spMk id="7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f0cd6b2d5_0_5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8f0cd6b2d5_0_5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212091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f0cd6b2d5_0_5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8f0cd6b2d5_0_5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594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f0cd6b2d5_0_5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8f0cd6b2d5_0_5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970275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f0cd6b2d5_0_5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8f0cd6b2d5_0_5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163909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f0cd6b2d5_0_5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8f0cd6b2d5_0_5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926607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f0cd6b2d5_0_5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8f0cd6b2d5_0_5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34077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f0cd6b2d5_0_5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8f0cd6b2d5_0_5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09353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f0cd6b2d5_0_5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8f0cd6b2d5_0_5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1058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f0cd6b2d5_0_5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8f0cd6b2d5_0_5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64920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f0cd6b2d5_0_5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8f0cd6b2d5_0_5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5704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8f0cd6b2d5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8f0cd6b2d5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48586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f0cd6b2d5_0_5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8f0cd6b2d5_0_5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en-IE" dirty="0"/>
              <a:t>Answers;</a:t>
            </a:r>
          </a:p>
          <a:p>
            <a:pPr marL="228600" indent="-228600">
              <a:buAutoNum type="arabicPeriod"/>
            </a:pPr>
            <a:r>
              <a:rPr lang="en-IE" dirty="0"/>
              <a:t>Ask children to describe his clothes and why he might be wearing these type of clothes</a:t>
            </a:r>
          </a:p>
          <a:p>
            <a:pPr marL="228600" indent="-228600">
              <a:buAutoNum type="arabicPeriod"/>
            </a:pPr>
            <a:r>
              <a:rPr lang="en-IE" dirty="0"/>
              <a:t>A broken Irish stone cross</a:t>
            </a:r>
          </a:p>
          <a:p>
            <a:pPr marL="228600" indent="-228600">
              <a:buAutoNum type="arabicPeriod"/>
            </a:pPr>
            <a:r>
              <a:rPr lang="en-IE" dirty="0"/>
              <a:t>Symbolism of the fall of Irish rule due to his arrival in Ireland</a:t>
            </a:r>
          </a:p>
          <a:p>
            <a:pPr marL="228600" indent="-228600">
              <a:buAutoNum type="arabicPeriod"/>
            </a:pPr>
            <a:r>
              <a:rPr lang="en-IE" dirty="0"/>
              <a:t>Proud / arrogant / happy – look at his stance and facial expression to determine </a:t>
            </a:r>
          </a:p>
          <a:p>
            <a:pPr marL="228600" indent="-228600">
              <a:buAutoNum type="arabicPeriod"/>
            </a:pPr>
            <a:r>
              <a:rPr lang="en-IE" dirty="0"/>
              <a:t>His soldiers</a:t>
            </a:r>
          </a:p>
          <a:p>
            <a:pPr marL="228600" indent="-228600">
              <a:buAutoNum type="arabicPeriod"/>
            </a:pPr>
            <a:r>
              <a:rPr lang="en-IE" dirty="0"/>
              <a:t>Marching / celebration music? </a:t>
            </a:r>
          </a:p>
          <a:p>
            <a:pPr marL="228600" indent="-228600">
              <a:buAutoNum type="arabicPeriod"/>
            </a:pPr>
            <a:r>
              <a:rPr lang="en-IE" dirty="0"/>
              <a:t>Several in the painting</a:t>
            </a:r>
          </a:p>
          <a:p>
            <a:pPr marL="228600" indent="-228600">
              <a:buAutoNum type="arabicPeriod"/>
            </a:pPr>
            <a:r>
              <a:rPr lang="en-IE" dirty="0"/>
              <a:t>Their appearance – in armour, on horseback, with banners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781669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f0cd6b2d5_0_5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8f0cd6b2d5_0_5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en-IE" dirty="0"/>
              <a:t>Answers;</a:t>
            </a:r>
          </a:p>
          <a:p>
            <a:pPr marL="228600" indent="-228600">
              <a:buAutoNum type="arabicPeriod"/>
            </a:pPr>
            <a:r>
              <a:rPr lang="en-IE" dirty="0"/>
              <a:t>Ask children to describe his clothes and why he might be wearing these type of clothes</a:t>
            </a:r>
          </a:p>
          <a:p>
            <a:pPr marL="228600" indent="-228600">
              <a:buAutoNum type="arabicPeriod"/>
            </a:pPr>
            <a:r>
              <a:rPr lang="en-IE" dirty="0"/>
              <a:t>A broken Irish stone cross</a:t>
            </a:r>
          </a:p>
          <a:p>
            <a:pPr marL="228600" indent="-228600">
              <a:buAutoNum type="arabicPeriod"/>
            </a:pPr>
            <a:r>
              <a:rPr lang="en-IE" dirty="0"/>
              <a:t>Symbolism of the fall of Irish rule due to his arrival in Ireland</a:t>
            </a:r>
          </a:p>
          <a:p>
            <a:pPr marL="228600" indent="-228600">
              <a:buAutoNum type="arabicPeriod"/>
            </a:pPr>
            <a:r>
              <a:rPr lang="en-IE" dirty="0"/>
              <a:t>Proud / arrogant / happy – look at his stance and facial expression to determine </a:t>
            </a:r>
          </a:p>
          <a:p>
            <a:pPr marL="228600" indent="-228600">
              <a:buAutoNum type="arabicPeriod"/>
            </a:pPr>
            <a:r>
              <a:rPr lang="en-IE" dirty="0"/>
              <a:t>His soldiers</a:t>
            </a:r>
          </a:p>
          <a:p>
            <a:pPr marL="228600" indent="-228600">
              <a:buAutoNum type="arabicPeriod"/>
            </a:pPr>
            <a:r>
              <a:rPr lang="en-IE" dirty="0"/>
              <a:t>Marching / celebration music? </a:t>
            </a:r>
          </a:p>
          <a:p>
            <a:pPr marL="228600" indent="-228600">
              <a:buAutoNum type="arabicPeriod"/>
            </a:pPr>
            <a:r>
              <a:rPr lang="en-IE" dirty="0"/>
              <a:t>Several in the painting</a:t>
            </a:r>
          </a:p>
          <a:p>
            <a:pPr marL="228600" indent="-228600">
              <a:buAutoNum type="arabicPeriod"/>
            </a:pPr>
            <a:r>
              <a:rPr lang="en-IE" dirty="0"/>
              <a:t>Their appearance – in armour, on horseback, with banners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47206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f0cd6b2d5_0_5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8f0cd6b2d5_0_5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379803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f0cd6b2d5_0_5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8f0cd6b2d5_0_5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750381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8f0cd6b2d5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8f0cd6b2d5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16545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8f0cd6b2d5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8f0cd6b2d5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29837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8f0cd6b2d5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8f0cd6b2d5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47912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8f0cd6b2d5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8f0cd6b2d5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99858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f0cd6b2d5_0_5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8f0cd6b2d5_0_5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463050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f0cd6b2d5_0_5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8f0cd6b2d5_0_5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0391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8f0cd6b2d5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8f0cd6b2d5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9433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8f0cd6b2d5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8f0cd6b2d5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8086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f0cd6b2d5_0_5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8f0cd6b2d5_0_5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45773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f0cd6b2d5_0_5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8f0cd6b2d5_0_5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74271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f0cd6b2d5_0_5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8f0cd6b2d5_0_5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f0cd6b2d5_0_5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8f0cd6b2d5_0_5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62080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f0cd6b2d5_0_5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8f0cd6b2d5_0_5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03848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"/>
              <a:buNone/>
              <a:defRPr sz="4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3275" y="4126409"/>
            <a:ext cx="548700" cy="562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Google Shape;57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8" name="Google Shape;58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" name="Google Shape;16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oogle Shape;20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" name="Google Shape;21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" name="Google Shape;22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1" name="Google Shape;31;p5"/>
          <p:cNvPicPr preferRelativeResize="0"/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3275" y="4126400"/>
            <a:ext cx="548700" cy="562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Google Shape;36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Google Shape;41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6" name="Google Shape;46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7" name="Google Shape;47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Google Shape;52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3" name="Google Shape;53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4" name="Google Shape;54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  <a:defRPr sz="3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winkl.ie/resource/bible-parables-for-children-resource-pack-t-tp-7699" TargetMode="External"/><Relationship Id="rId3" Type="http://schemas.openxmlformats.org/officeDocument/2006/relationships/hyperlink" Target="https://www.nationalgallery.ie/art-and-artists/highlights-collection/taking-christ-michelangelo-merisi-da-caravaggio" TargetMode="External"/><Relationship Id="rId7" Type="http://schemas.openxmlformats.org/officeDocument/2006/relationships/hyperlink" Target="https://www.twinkl.ie/resource/cfe-re-230-the-prodigal-son-differentiated-sequencing-activity-sheet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nationalgallery.ie/art-and-artists/exhibitions/murillo-prodigal-son-restored" TargetMode="External"/><Relationship Id="rId11" Type="http://schemas.openxmlformats.org/officeDocument/2006/relationships/hyperlink" Target="https://www.twinkl.ie/resource/t2-mu-014-history-of-music-the-baroque-period-and-composers" TargetMode="External"/><Relationship Id="rId5" Type="http://schemas.openxmlformats.org/officeDocument/2006/relationships/hyperlink" Target="https://www.nationalgallery.ie/explore-and-learn/conservation-and-research-projects/strongbow-aoife/characters" TargetMode="External"/><Relationship Id="rId10" Type="http://schemas.openxmlformats.org/officeDocument/2006/relationships/hyperlink" Target="https://kids.britannica.com/students/article/Bartolom%C3%A9-Murillo/275988" TargetMode="External"/><Relationship Id="rId4" Type="http://schemas.openxmlformats.org/officeDocument/2006/relationships/hyperlink" Target="http://onlinecollection.nationalgallery.ie/people/1847/bartolome-esteban-murillo/objects" TargetMode="External"/><Relationship Id="rId9" Type="http://schemas.openxmlformats.org/officeDocument/2006/relationships/hyperlink" Target="https://www.nationalgallery.org.uk/artists/bartolome-esteban-murillo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23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nationalgallery.us17.list-manage.com/subscribe?u=44caa9dce26bd72bf86bab3df&amp;id=33833ab4b9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63E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>
            <a:spLocks noGrp="1"/>
          </p:cNvSpPr>
          <p:nvPr>
            <p:ph type="ctrTitle"/>
          </p:nvPr>
        </p:nvSpPr>
        <p:spPr>
          <a:xfrm>
            <a:off x="2371724" y="630225"/>
            <a:ext cx="6580889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0" dirty="0">
                <a:solidFill>
                  <a:schemeClr val="bg1"/>
                </a:solidFill>
                <a:latin typeface="TyStencil Pro Medium" panose="02000605080000020003" pitchFamily="50" charset="0"/>
              </a:rPr>
              <a:t>Ag </a:t>
            </a:r>
            <a:r>
              <a:rPr lang="en" sz="4400" b="0" dirty="0" err="1">
                <a:solidFill>
                  <a:schemeClr val="bg1"/>
                </a:solidFill>
                <a:latin typeface="TyStencil Pro Medium" panose="02000605080000020003" pitchFamily="50" charset="0"/>
              </a:rPr>
              <a:t>Foghlaim</a:t>
            </a:r>
            <a:r>
              <a:rPr lang="en" sz="4400" b="0" dirty="0">
                <a:solidFill>
                  <a:schemeClr val="bg1"/>
                </a:solidFill>
                <a:latin typeface="TyStencil Pro Medium" panose="02000605080000020003" pitchFamily="50" charset="0"/>
              </a:rPr>
              <a:t> </a:t>
            </a:r>
            <a:r>
              <a:rPr lang="en" sz="4400" b="0" dirty="0" err="1">
                <a:solidFill>
                  <a:schemeClr val="bg1"/>
                </a:solidFill>
                <a:latin typeface="TyStencil Pro Medium" panose="02000605080000020003" pitchFamily="50" charset="0"/>
              </a:rPr>
              <a:t>tríd</a:t>
            </a:r>
            <a:r>
              <a:rPr lang="en" sz="4400" b="0" dirty="0">
                <a:solidFill>
                  <a:schemeClr val="bg1"/>
                </a:solidFill>
                <a:latin typeface="TyStencil Pro Medium" panose="02000605080000020003" pitchFamily="50" charset="0"/>
              </a:rPr>
              <a:t> an </a:t>
            </a:r>
            <a:r>
              <a:rPr lang="en" sz="4400" b="0" dirty="0" err="1">
                <a:solidFill>
                  <a:schemeClr val="bg1"/>
                </a:solidFill>
                <a:latin typeface="TyStencil Pro Medium" panose="02000605080000020003" pitchFamily="50" charset="0"/>
              </a:rPr>
              <a:t>Ealaín</a:t>
            </a:r>
            <a:r>
              <a:rPr lang="en" sz="4400" b="0" dirty="0">
                <a:solidFill>
                  <a:schemeClr val="bg1"/>
                </a:solidFill>
                <a:latin typeface="TyStencil Pro Medium" panose="02000605080000020003" pitchFamily="50" charset="0"/>
              </a:rPr>
              <a:t>:</a:t>
            </a:r>
            <a:br>
              <a:rPr lang="en" sz="4400" b="0" dirty="0">
                <a:solidFill>
                  <a:schemeClr val="bg1"/>
                </a:solidFill>
                <a:latin typeface="TyStencil Pro Medium" panose="02000605080000020003" pitchFamily="50" charset="0"/>
              </a:rPr>
            </a:br>
            <a:r>
              <a:rPr lang="en" sz="4400" b="0" dirty="0" err="1">
                <a:solidFill>
                  <a:schemeClr val="bg1"/>
                </a:solidFill>
                <a:latin typeface="TyStencil Pro Medium" panose="02000605080000020003" pitchFamily="50" charset="0"/>
              </a:rPr>
              <a:t>Paca</a:t>
            </a:r>
            <a:r>
              <a:rPr lang="en" sz="4400" b="0" dirty="0">
                <a:solidFill>
                  <a:schemeClr val="bg1"/>
                </a:solidFill>
                <a:latin typeface="TyStencil Pro Medium" panose="02000605080000020003" pitchFamily="50" charset="0"/>
              </a:rPr>
              <a:t> </a:t>
            </a:r>
            <a:r>
              <a:rPr lang="en" sz="4400" b="0" dirty="0" err="1">
                <a:solidFill>
                  <a:schemeClr val="bg1"/>
                </a:solidFill>
                <a:latin typeface="TyStencil Pro Medium" panose="02000605080000020003" pitchFamily="50" charset="0"/>
              </a:rPr>
              <a:t>Acmhainní</a:t>
            </a:r>
            <a:br>
              <a:rPr lang="en" sz="4400" b="0" dirty="0">
                <a:solidFill>
                  <a:schemeClr val="bg1"/>
                </a:solidFill>
                <a:latin typeface="TyStencil Pro Medium" panose="02000605080000020003" pitchFamily="50" charset="0"/>
              </a:rPr>
            </a:br>
            <a:r>
              <a:rPr lang="en" sz="4400" b="0" dirty="0">
                <a:solidFill>
                  <a:schemeClr val="bg1"/>
                </a:solidFill>
                <a:latin typeface="TyStencil Pro Medium" panose="02000605080000020003" pitchFamily="50" charset="0"/>
              </a:rPr>
              <a:t>OSPS</a:t>
            </a:r>
            <a:br>
              <a:rPr lang="en" b="0" dirty="0">
                <a:latin typeface="+mn-lt"/>
              </a:rPr>
            </a:br>
            <a:endParaRPr b="0" dirty="0">
              <a:latin typeface="+mn-lt"/>
            </a:endParaRPr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3324733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Sin</a:t>
            </a:r>
            <a:r>
              <a:rPr lang="en-IE" dirty="0">
                <a:solidFill>
                  <a:schemeClr val="bg1"/>
                </a:solidFill>
              </a:rPr>
              <a:t>é</a:t>
            </a:r>
            <a:r>
              <a:rPr lang="en" dirty="0">
                <a:solidFill>
                  <a:schemeClr val="bg1"/>
                </a:solidFill>
              </a:rPr>
              <a:t>ad Hall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73350" y="3946548"/>
            <a:ext cx="929768" cy="799139"/>
          </a:xfrm>
          <a:prstGeom prst="rect">
            <a:avLst/>
          </a:prstGeom>
          <a:solidFill>
            <a:srgbClr val="002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5D5EDC26-7C92-4E0C-A1CB-621A6BB388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7627" y="3810610"/>
            <a:ext cx="3245598" cy="58613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63E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n kneeling on the floor next to a group of pigs.">
            <a:extLst>
              <a:ext uri="{FF2B5EF4-FFF2-40B4-BE49-F238E27FC236}">
                <a16:creationId xmlns:a16="http://schemas.microsoft.com/office/drawing/2014/main" id="{8E6A4BBF-FA9A-4D24-A88C-6CBC0FD961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75326"/>
            <a:ext cx="4568160" cy="3514536"/>
          </a:xfrm>
          <a:prstGeom prst="rect">
            <a:avLst/>
          </a:prstGeom>
        </p:spPr>
      </p:pic>
      <p:sp>
        <p:nvSpPr>
          <p:cNvPr id="107" name="Google Shape;107;p17"/>
          <p:cNvSpPr txBox="1">
            <a:spLocks noGrp="1"/>
          </p:cNvSpPr>
          <p:nvPr>
            <p:ph type="title"/>
          </p:nvPr>
        </p:nvSpPr>
        <p:spPr>
          <a:xfrm>
            <a:off x="5036024" y="575949"/>
            <a:ext cx="3766782" cy="36139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GB" dirty="0">
                <a:solidFill>
                  <a:schemeClr val="bg1"/>
                </a:solidFill>
                <a:latin typeface="TyStencil Pro Medium" panose="02000605080000020003" pitchFamily="50" charset="0"/>
                <a:ea typeface="Open Sans" panose="020B0604020202020204" charset="0"/>
                <a:cs typeface="Open Sans" panose="020B0604020202020204" charset="0"/>
              </a:rPr>
              <a:t>An Mac </a:t>
            </a:r>
            <a:r>
              <a:rPr lang="en-GB" dirty="0" err="1">
                <a:solidFill>
                  <a:schemeClr val="bg1"/>
                </a:solidFill>
                <a:latin typeface="TyStencil Pro Medium" panose="02000605080000020003" pitchFamily="50" charset="0"/>
                <a:ea typeface="Open Sans" panose="020B0604020202020204" charset="0"/>
                <a:cs typeface="Open Sans" panose="020B0604020202020204" charset="0"/>
              </a:rPr>
              <a:t>Drabhlásach</a:t>
            </a:r>
            <a:r>
              <a:rPr lang="en-GB" dirty="0">
                <a:solidFill>
                  <a:schemeClr val="bg1"/>
                </a:solidFill>
                <a:latin typeface="TyStencil Pro Medium" panose="02000605080000020003" pitchFamily="50" charset="0"/>
                <a:ea typeface="Open Sans" panose="020B0604020202020204" charset="0"/>
                <a:cs typeface="Open Sans" panose="020B0604020202020204" charset="0"/>
              </a:rPr>
              <a:t> ag </a:t>
            </a:r>
            <a:r>
              <a:rPr lang="en-GB" dirty="0" err="1">
                <a:solidFill>
                  <a:schemeClr val="bg1"/>
                </a:solidFill>
                <a:latin typeface="TyStencil Pro Medium" panose="02000605080000020003" pitchFamily="50" charset="0"/>
                <a:ea typeface="Open Sans" panose="020B0604020202020204" charset="0"/>
                <a:cs typeface="Open Sans" panose="020B0604020202020204" charset="0"/>
              </a:rPr>
              <a:t>Beathú</a:t>
            </a:r>
            <a:r>
              <a:rPr lang="en-GB" dirty="0">
                <a:solidFill>
                  <a:schemeClr val="bg1"/>
                </a:solidFill>
                <a:latin typeface="TyStencil Pro Medium" panose="02000605080000020003" pitchFamily="50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TyStencil Pro Medium" panose="02000605080000020003" pitchFamily="50" charset="0"/>
                <a:ea typeface="Open Sans" panose="020B0604020202020204" charset="0"/>
                <a:cs typeface="Open Sans" panose="020B0604020202020204" charset="0"/>
              </a:rPr>
              <a:t>na</a:t>
            </a:r>
            <a:r>
              <a:rPr lang="en-GB" dirty="0">
                <a:solidFill>
                  <a:schemeClr val="bg1"/>
                </a:solidFill>
                <a:latin typeface="TyStencil Pro Medium" panose="02000605080000020003" pitchFamily="50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TyStencil Pro Medium" panose="02000605080000020003" pitchFamily="50" charset="0"/>
                <a:ea typeface="Open Sans" panose="020B0604020202020204" charset="0"/>
                <a:cs typeface="Open Sans" panose="020B0604020202020204" charset="0"/>
              </a:rPr>
              <a:t>Muc</a:t>
            </a:r>
            <a:r>
              <a:rPr lang="en-IE" dirty="0">
                <a:solidFill>
                  <a:schemeClr val="bg1"/>
                </a:solidFill>
                <a:latin typeface="TyStencil Pro Medium" panose="02000605080000020003" pitchFamily="50" charset="0"/>
                <a:ea typeface="Open Sans" panose="020B0604020202020204" charset="0"/>
                <a:cs typeface="Open Sans" panose="020B0604020202020204" charset="0"/>
              </a:rPr>
              <a:t>, 1660idí</a:t>
            </a:r>
            <a:br>
              <a:rPr lang="en-IE" sz="2400" dirty="0">
                <a:solidFill>
                  <a:schemeClr val="bg1"/>
                </a:solidFill>
                <a:latin typeface="+mn-lt"/>
              </a:rPr>
            </a:br>
            <a:br>
              <a:rPr lang="en-IE" sz="2400" b="0" dirty="0">
                <a:solidFill>
                  <a:schemeClr val="bg1"/>
                </a:solidFill>
                <a:latin typeface="+mn-lt"/>
                <a:ea typeface="Open Sans" panose="020B0604020202020204" charset="0"/>
                <a:cs typeface="Open Sans" panose="020B0604020202020204" charset="0"/>
              </a:rPr>
            </a:br>
            <a:r>
              <a:rPr lang="it-IT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Bartolomé Esteban Murillo (1617-1682)</a:t>
            </a:r>
            <a:br>
              <a:rPr lang="en-IE" sz="2000" b="0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en-IE" sz="2000" b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en-GB" sz="1000" b="0" i="0" dirty="0">
                <a:solidFill>
                  <a:schemeClr val="bg1"/>
                </a:solidFill>
                <a:effectLst/>
                <a:latin typeface="Open Sans" panose="020B0604020202020204" charset="0"/>
              </a:rPr>
            </a:br>
            <a:r>
              <a:rPr lang="en-GB" sz="1000" b="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Bronnta</a:t>
            </a:r>
            <a:r>
              <a:rPr lang="en-GB" sz="1000" b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Sir Alfred </a:t>
            </a:r>
            <a:r>
              <a:rPr lang="en-GB" sz="1000" b="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GB" sz="1000" b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Lady Beit, 1987 (</a:t>
            </a:r>
            <a:r>
              <a:rPr lang="en-GB" sz="1000" b="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Bailiúchán</a:t>
            </a:r>
            <a:r>
              <a:rPr lang="en-GB" sz="1000" b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Beit). </a:t>
            </a:r>
            <a:r>
              <a:rPr lang="en-GB" sz="1000" b="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Grianghraf</a:t>
            </a:r>
            <a:r>
              <a:rPr lang="en-GB" sz="1000" b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© </a:t>
            </a:r>
            <a:r>
              <a:rPr lang="en-GB" sz="1000" b="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Gailearaí</a:t>
            </a:r>
            <a:r>
              <a:rPr lang="en-GB" sz="1000" b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b="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Náisiúnta</a:t>
            </a:r>
            <a:r>
              <a:rPr lang="en-GB" sz="1000" b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b="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GB" sz="1000" b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b="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hÉireann</a:t>
            </a:r>
            <a:r>
              <a:rPr lang="en-GB" sz="1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br>
              <a:rPr lang="en-GB" sz="1000" dirty="0">
                <a:latin typeface="+mn-lt"/>
              </a:rPr>
            </a:br>
            <a:endParaRPr dirty="0">
              <a:latin typeface="+mn-lt"/>
            </a:endParaRPr>
          </a:p>
        </p:txBody>
      </p:sp>
      <p:sp>
        <p:nvSpPr>
          <p:cNvPr id="111" name="Google Shape;111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bg1"/>
                </a:solidFill>
              </a:rPr>
              <a:t>10</a:t>
            </a:fld>
            <a:endParaRPr>
              <a:solidFill>
                <a:schemeClr val="bg1"/>
              </a:solidFill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7F7F33A1-0194-46B9-AC97-BFF34E32AC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3112" y="4120630"/>
            <a:ext cx="618688" cy="63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533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63E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n kneeling on the floor in front of a group of people.">
            <a:extLst>
              <a:ext uri="{FF2B5EF4-FFF2-40B4-BE49-F238E27FC236}">
                <a16:creationId xmlns:a16="http://schemas.microsoft.com/office/drawing/2014/main" id="{8C3199E7-8A2A-4722-8323-BE52F6076B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675326"/>
            <a:ext cx="4582571" cy="3514536"/>
          </a:xfrm>
          <a:prstGeom prst="rect">
            <a:avLst/>
          </a:prstGeom>
        </p:spPr>
      </p:pic>
      <p:sp>
        <p:nvSpPr>
          <p:cNvPr id="107" name="Google Shape;107;p17"/>
          <p:cNvSpPr txBox="1">
            <a:spLocks noGrp="1"/>
          </p:cNvSpPr>
          <p:nvPr>
            <p:ph type="title"/>
          </p:nvPr>
        </p:nvSpPr>
        <p:spPr>
          <a:xfrm>
            <a:off x="5036024" y="575949"/>
            <a:ext cx="3766782" cy="36139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GB" dirty="0">
                <a:solidFill>
                  <a:schemeClr val="bg1"/>
                </a:solidFill>
                <a:latin typeface="TyStencil Pro Medium" panose="02000605080000020003" pitchFamily="50" charset="0"/>
                <a:ea typeface="Open Sans" panose="020B0604020202020204" charset="0"/>
                <a:cs typeface="Open Sans" panose="020B0604020202020204" charset="0"/>
              </a:rPr>
              <a:t>An Mac </a:t>
            </a:r>
            <a:r>
              <a:rPr lang="en-GB" dirty="0" err="1">
                <a:solidFill>
                  <a:schemeClr val="bg1"/>
                </a:solidFill>
                <a:latin typeface="TyStencil Pro Medium" panose="02000605080000020003" pitchFamily="50" charset="0"/>
                <a:ea typeface="Open Sans" panose="020B0604020202020204" charset="0"/>
                <a:cs typeface="Open Sans" panose="020B0604020202020204" charset="0"/>
              </a:rPr>
              <a:t>Drabhlásach</a:t>
            </a:r>
            <a:r>
              <a:rPr lang="en-GB" dirty="0">
                <a:solidFill>
                  <a:schemeClr val="bg1"/>
                </a:solidFill>
                <a:latin typeface="TyStencil Pro Medium" panose="02000605080000020003" pitchFamily="50" charset="0"/>
                <a:ea typeface="Open Sans" panose="020B0604020202020204" charset="0"/>
                <a:cs typeface="Open Sans" panose="020B0604020202020204" charset="0"/>
              </a:rPr>
              <a:t> ag </a:t>
            </a:r>
            <a:r>
              <a:rPr lang="en-GB" dirty="0" err="1">
                <a:solidFill>
                  <a:schemeClr val="bg1"/>
                </a:solidFill>
                <a:latin typeface="TyStencil Pro Medium" panose="02000605080000020003" pitchFamily="50" charset="0"/>
                <a:ea typeface="Open Sans" panose="020B0604020202020204" charset="0"/>
                <a:cs typeface="Open Sans" panose="020B0604020202020204" charset="0"/>
              </a:rPr>
              <a:t>Filleadh</a:t>
            </a:r>
            <a:r>
              <a:rPr lang="en-GB" dirty="0">
                <a:solidFill>
                  <a:schemeClr val="bg1"/>
                </a:solidFill>
                <a:latin typeface="TyStencil Pro Medium" panose="02000605080000020003" pitchFamily="50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TyStencil Pro Medium" panose="02000605080000020003" pitchFamily="50" charset="0"/>
                <a:ea typeface="Open Sans" panose="020B0604020202020204" charset="0"/>
                <a:cs typeface="Open Sans" panose="020B0604020202020204" charset="0"/>
              </a:rPr>
              <a:t>Abhaile</a:t>
            </a:r>
            <a:r>
              <a:rPr lang="en-IE" dirty="0">
                <a:solidFill>
                  <a:schemeClr val="bg1"/>
                </a:solidFill>
                <a:latin typeface="TyStencil Pro Medium" panose="02000605080000020003" pitchFamily="50" charset="0"/>
                <a:ea typeface="Open Sans" panose="020B0604020202020204" charset="0"/>
                <a:cs typeface="Open Sans" panose="020B0604020202020204" charset="0"/>
              </a:rPr>
              <a:t>, 1660idí</a:t>
            </a:r>
            <a:br>
              <a:rPr lang="en-IE" dirty="0">
                <a:solidFill>
                  <a:schemeClr val="bg1"/>
                </a:solidFill>
                <a:latin typeface="TyStencil Pro Medium" panose="02000605080000020003" pitchFamily="50" charset="0"/>
              </a:rPr>
            </a:br>
            <a:br>
              <a:rPr lang="en-IE" sz="2000" b="0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</a:br>
            <a:r>
              <a:rPr lang="it-IT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Bartolomé Esteban Murillo (1617-1682)</a:t>
            </a:r>
            <a:br>
              <a:rPr lang="en-IE" sz="2000" b="0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en-IE" sz="2000" b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en-GB" sz="1000" b="0" i="0" dirty="0">
                <a:solidFill>
                  <a:schemeClr val="bg1"/>
                </a:solidFill>
                <a:effectLst/>
                <a:latin typeface="Open Sans" panose="020B0604020202020204" charset="0"/>
              </a:rPr>
            </a:br>
            <a:r>
              <a:rPr lang="en-GB" sz="1000" b="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Bronnta</a:t>
            </a:r>
            <a:r>
              <a:rPr lang="en-GB" sz="1000" b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Sir Alfred </a:t>
            </a:r>
            <a:r>
              <a:rPr lang="en-GB" sz="1000" b="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GB" sz="1000" b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Lady Beit, 1987 (</a:t>
            </a:r>
            <a:r>
              <a:rPr lang="en-GB" sz="1000" b="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Bailiúchán</a:t>
            </a:r>
            <a:r>
              <a:rPr lang="en-GB" sz="1000" b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Beit). </a:t>
            </a:r>
            <a:r>
              <a:rPr lang="en-GB" sz="1000" b="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Grianghraf</a:t>
            </a:r>
            <a:r>
              <a:rPr lang="en-GB" sz="1000" b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© </a:t>
            </a:r>
            <a:r>
              <a:rPr lang="en-GB" sz="1000" b="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Gailearaí</a:t>
            </a:r>
            <a:r>
              <a:rPr lang="en-GB" sz="1000" b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b="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Náisiúnta</a:t>
            </a:r>
            <a:r>
              <a:rPr lang="en-GB" sz="1000" b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b="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GB" sz="1000" b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b="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hÉireann</a:t>
            </a:r>
            <a:r>
              <a:rPr lang="en-GB" sz="1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br>
              <a:rPr lang="en-GB" sz="1000" dirty="0">
                <a:latin typeface="+mn-lt"/>
              </a:rPr>
            </a:br>
            <a:endParaRPr dirty="0">
              <a:latin typeface="+mn-lt"/>
            </a:endParaRPr>
          </a:p>
        </p:txBody>
      </p:sp>
      <p:sp>
        <p:nvSpPr>
          <p:cNvPr id="111" name="Google Shape;111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bg1"/>
                </a:solidFill>
              </a:rPr>
              <a:t>11</a:t>
            </a:fld>
            <a:endParaRPr>
              <a:solidFill>
                <a:schemeClr val="bg1"/>
              </a:solidFill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7F7F33A1-0194-46B9-AC97-BFF34E32AC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3112" y="4120630"/>
            <a:ext cx="618688" cy="63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702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63E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690CD3-32C8-4F1D-A5BC-0C774537B983}"/>
              </a:ext>
            </a:extLst>
          </p:cNvPr>
          <p:cNvSpPr/>
          <p:nvPr/>
        </p:nvSpPr>
        <p:spPr>
          <a:xfrm>
            <a:off x="7873350" y="3946548"/>
            <a:ext cx="929768" cy="799139"/>
          </a:xfrm>
          <a:prstGeom prst="rect">
            <a:avLst/>
          </a:prstGeom>
          <a:solidFill>
            <a:srgbClr val="002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1" name="Google Shape;111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bg1"/>
                </a:solidFill>
              </a:rPr>
              <a:t>12</a:t>
            </a:fld>
            <a:endParaRPr>
              <a:solidFill>
                <a:schemeClr val="bg1"/>
              </a:solidFill>
            </a:endParaRPr>
          </a:p>
        </p:txBody>
      </p:sp>
      <p:pic>
        <p:nvPicPr>
          <p:cNvPr id="9" name="Picture 8" descr="A person riding a horse. Four people stand on steps next to him. A woman is crying.&#10;">
            <a:extLst>
              <a:ext uri="{FF2B5EF4-FFF2-40B4-BE49-F238E27FC236}">
                <a16:creationId xmlns:a16="http://schemas.microsoft.com/office/drawing/2014/main" id="{787A67E6-033C-4E51-8EE6-EFE76FBB41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0" y="587197"/>
            <a:ext cx="2520000" cy="1948935"/>
          </a:xfrm>
          <a:prstGeom prst="rect">
            <a:avLst/>
          </a:prstGeom>
        </p:spPr>
      </p:pic>
      <p:pic>
        <p:nvPicPr>
          <p:cNvPr id="10" name="Picture 9" descr="Painting of an old man sat at a table writing on paper. A man stands behind him and another man stands in front of the table holding money. A woman stands to the left of the painting.">
            <a:extLst>
              <a:ext uri="{FF2B5EF4-FFF2-40B4-BE49-F238E27FC236}">
                <a16:creationId xmlns:a16="http://schemas.microsoft.com/office/drawing/2014/main" id="{29550522-33AA-43CA-8E7F-478088747B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088" y="594310"/>
            <a:ext cx="2520000" cy="1940807"/>
          </a:xfrm>
          <a:prstGeom prst="rect">
            <a:avLst/>
          </a:prstGeom>
        </p:spPr>
      </p:pic>
      <p:pic>
        <p:nvPicPr>
          <p:cNvPr id="11" name="Picture 10" descr="A painting of a group of people sitting around a table.">
            <a:extLst>
              <a:ext uri="{FF2B5EF4-FFF2-40B4-BE49-F238E27FC236}">
                <a16:creationId xmlns:a16="http://schemas.microsoft.com/office/drawing/2014/main" id="{52995269-C36C-4669-8CDE-1A5AFA38A7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4912" y="587197"/>
            <a:ext cx="2520000" cy="1947920"/>
          </a:xfrm>
          <a:prstGeom prst="rect">
            <a:avLst/>
          </a:prstGeom>
        </p:spPr>
      </p:pic>
      <p:pic>
        <p:nvPicPr>
          <p:cNvPr id="12" name="Picture 11" descr="A group of people waving swords and brooms. A man runs away.">
            <a:extLst>
              <a:ext uri="{FF2B5EF4-FFF2-40B4-BE49-F238E27FC236}">
                <a16:creationId xmlns:a16="http://schemas.microsoft.com/office/drawing/2014/main" id="{2D36FE2A-CE65-41F3-9F02-42E85D769F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090" y="2749985"/>
            <a:ext cx="2520000" cy="1942839"/>
          </a:xfrm>
          <a:prstGeom prst="rect">
            <a:avLst/>
          </a:prstGeom>
        </p:spPr>
      </p:pic>
      <p:pic>
        <p:nvPicPr>
          <p:cNvPr id="13" name="Picture 12" descr="A man kneeling on the floor next to a group of pigs.">
            <a:extLst>
              <a:ext uri="{FF2B5EF4-FFF2-40B4-BE49-F238E27FC236}">
                <a16:creationId xmlns:a16="http://schemas.microsoft.com/office/drawing/2014/main" id="{FB0D6002-C8A4-41C3-977E-CDC42F99FB4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1" y="2749985"/>
            <a:ext cx="2520000" cy="1938774"/>
          </a:xfrm>
          <a:prstGeom prst="rect">
            <a:avLst/>
          </a:prstGeom>
        </p:spPr>
      </p:pic>
      <p:pic>
        <p:nvPicPr>
          <p:cNvPr id="14" name="Picture 13" descr="A man kneeling on the floor in front of a group of people.">
            <a:extLst>
              <a:ext uri="{FF2B5EF4-FFF2-40B4-BE49-F238E27FC236}">
                <a16:creationId xmlns:a16="http://schemas.microsoft.com/office/drawing/2014/main" id="{4DC56C11-3EC2-4067-B8A3-F07EE4B7F84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4912" y="2749985"/>
            <a:ext cx="2520000" cy="193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954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D3D4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7;p17">
            <a:extLst>
              <a:ext uri="{FF2B5EF4-FFF2-40B4-BE49-F238E27FC236}">
                <a16:creationId xmlns:a16="http://schemas.microsoft.com/office/drawing/2014/main" id="{6425C8D1-8067-40B2-B6ED-F621E25B85F8}"/>
              </a:ext>
            </a:extLst>
          </p:cNvPr>
          <p:cNvSpPr txBox="1">
            <a:spLocks/>
          </p:cNvSpPr>
          <p:nvPr/>
        </p:nvSpPr>
        <p:spPr>
          <a:xfrm>
            <a:off x="5036024" y="575950"/>
            <a:ext cx="3766782" cy="611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  <a:defRPr sz="3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IE" dirty="0">
                <a:latin typeface="TyStencil Pro Medium" panose="02000605080000020003" pitchFamily="50" charset="0"/>
              </a:rPr>
              <a:t>Is </a:t>
            </a:r>
            <a:r>
              <a:rPr lang="en-IE" dirty="0" err="1">
                <a:latin typeface="TyStencil Pro Medium" panose="02000605080000020003" pitchFamily="50" charset="0"/>
              </a:rPr>
              <a:t>féidir</a:t>
            </a:r>
            <a:r>
              <a:rPr lang="en-IE" dirty="0">
                <a:latin typeface="TyStencil Pro Medium" panose="02000605080000020003" pitchFamily="50" charset="0"/>
              </a:rPr>
              <a:t> </a:t>
            </a:r>
            <a:r>
              <a:rPr lang="en-IE" dirty="0" err="1">
                <a:latin typeface="TyStencil Pro Medium" panose="02000605080000020003" pitchFamily="50" charset="0"/>
              </a:rPr>
              <a:t>linn</a:t>
            </a:r>
            <a:r>
              <a:rPr lang="en-IE" dirty="0">
                <a:latin typeface="TyStencil Pro Medium" panose="02000605080000020003" pitchFamily="50" charset="0"/>
              </a:rPr>
              <a:t> a </a:t>
            </a:r>
            <a:r>
              <a:rPr lang="en-IE" dirty="0" err="1">
                <a:latin typeface="TyStencil Pro Medium" panose="02000605080000020003" pitchFamily="50" charset="0"/>
              </a:rPr>
              <a:t>lán</a:t>
            </a:r>
            <a:r>
              <a:rPr lang="en-IE" dirty="0">
                <a:latin typeface="TyStencil Pro Medium" panose="02000605080000020003" pitchFamily="50" charset="0"/>
              </a:rPr>
              <a:t> a </a:t>
            </a:r>
            <a:r>
              <a:rPr lang="en-IE" dirty="0" err="1">
                <a:latin typeface="TyStencil Pro Medium" panose="02000605080000020003" pitchFamily="50" charset="0"/>
              </a:rPr>
              <a:t>fhoghlaim</a:t>
            </a:r>
            <a:r>
              <a:rPr lang="en-IE" dirty="0">
                <a:latin typeface="TyStencil Pro Medium" panose="02000605080000020003" pitchFamily="50" charset="0"/>
              </a:rPr>
              <a:t> </a:t>
            </a:r>
            <a:r>
              <a:rPr lang="en-IE" dirty="0" err="1">
                <a:latin typeface="TyStencil Pro Medium" panose="02000605080000020003" pitchFamily="50" charset="0"/>
              </a:rPr>
              <a:t>faoi</a:t>
            </a:r>
            <a:r>
              <a:rPr lang="en-IE" dirty="0">
                <a:latin typeface="TyStencil Pro Medium" panose="02000605080000020003" pitchFamily="50" charset="0"/>
              </a:rPr>
              <a:t> OSPS </a:t>
            </a:r>
            <a:r>
              <a:rPr lang="en-IE" dirty="0" err="1">
                <a:latin typeface="TyStencil Pro Medium" panose="02000605080000020003" pitchFamily="50" charset="0"/>
              </a:rPr>
              <a:t>ó</a:t>
            </a:r>
            <a:r>
              <a:rPr lang="en-IE" dirty="0">
                <a:latin typeface="TyStencil Pro Medium" panose="02000605080000020003" pitchFamily="50" charset="0"/>
              </a:rPr>
              <a:t> </a:t>
            </a:r>
            <a:r>
              <a:rPr lang="en-IE" dirty="0" err="1">
                <a:latin typeface="TyStencil Pro Medium" panose="02000605080000020003" pitchFamily="50" charset="0"/>
              </a:rPr>
              <a:t>Phictiúir</a:t>
            </a:r>
            <a:br>
              <a:rPr lang="en-IE" sz="2000" dirty="0">
                <a:latin typeface="+mn-lt"/>
              </a:rPr>
            </a:br>
            <a:endParaRPr lang="en-IE" sz="2000" dirty="0">
              <a:latin typeface="+mn-lt"/>
            </a:endParaRPr>
          </a:p>
        </p:txBody>
      </p:sp>
      <p:sp>
        <p:nvSpPr>
          <p:cNvPr id="111" name="Google Shape;111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bg2"/>
                </a:solidFill>
              </a:rPr>
              <a:t>13</a:t>
            </a:fld>
            <a:endParaRPr dirty="0">
              <a:solidFill>
                <a:schemeClr val="bg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35346A-C6F2-418F-8AFA-D18C22D2EE72}"/>
              </a:ext>
            </a:extLst>
          </p:cNvPr>
          <p:cNvSpPr txBox="1"/>
          <p:nvPr/>
        </p:nvSpPr>
        <p:spPr>
          <a:xfrm>
            <a:off x="5036024" y="2137697"/>
            <a:ext cx="36712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Tá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sé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phictiúr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anseo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leis an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bpéintéir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cáiliúil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Spáinneach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Bartolomé Esteban Murillo.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Bhí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pictiúir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seo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scartha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óna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chéile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feadh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mblianta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bhí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roinnt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díobh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iarraidh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D’aimsigh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Gailearaí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iad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fad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tá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siad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uilig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le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chéile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anois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Chaith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Caomhnóirí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Ghailearaí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blianta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á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n-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athchóiriú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á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nglanadh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0" indent="0">
              <a:buNone/>
            </a:pPr>
            <a:endParaRPr lang="en-GB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Insíonn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sé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phictiúr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iontacha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seo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scéal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an ‘Mac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Drabhlásach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’.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Tugtar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‘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timthriall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scéalaíochta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’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saothair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seo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sraith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pictiúr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insíonn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scéal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trí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roinnt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pictiúr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nós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stiallghreannán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ealaíonta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 </a:t>
            </a:r>
          </a:p>
          <a:p>
            <a:pPr marL="0" indent="0">
              <a:buNone/>
            </a:pPr>
            <a:endParaRPr lang="en-GB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bhfuil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fhios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agat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scéal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 ‘Mac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Drabhlásach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’? </a:t>
            </a:r>
          </a:p>
          <a:p>
            <a:pPr marL="0" indent="0">
              <a:buNone/>
            </a:pPr>
            <a:endParaRPr lang="en-GB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bhfuil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tú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ábalta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scéal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insint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ó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stiallghreannán</a:t>
            </a:r>
            <a:endParaRPr lang="en-GB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Pictiúr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Murillo?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FFAE9EB-9408-4258-9657-DFA798A0F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2871" y="0"/>
            <a:ext cx="2315608" cy="16028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BEE0E6C-223C-4B86-844C-64773F278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622"/>
            <a:ext cx="2315608" cy="15961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DF72465-F827-4C86-AE94-D2AEF6F6D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765282"/>
            <a:ext cx="2315608" cy="16019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47E0FC-7313-45F8-8115-3D1D594FA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2871" y="1765282"/>
            <a:ext cx="2315608" cy="15978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8A0DDAA-CE1F-42A6-A080-D4DBDE0C5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49035"/>
            <a:ext cx="2315608" cy="15944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1510233-FAA0-4BE0-B56A-53F357FED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2872" y="3551544"/>
            <a:ext cx="2315608" cy="158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904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D3D4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7;p17">
            <a:extLst>
              <a:ext uri="{FF2B5EF4-FFF2-40B4-BE49-F238E27FC236}">
                <a16:creationId xmlns:a16="http://schemas.microsoft.com/office/drawing/2014/main" id="{6425C8D1-8067-40B2-B6ED-F621E25B85F8}"/>
              </a:ext>
            </a:extLst>
          </p:cNvPr>
          <p:cNvSpPr txBox="1">
            <a:spLocks/>
          </p:cNvSpPr>
          <p:nvPr/>
        </p:nvSpPr>
        <p:spPr>
          <a:xfrm>
            <a:off x="5036024" y="575950"/>
            <a:ext cx="3766782" cy="611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  <a:defRPr sz="3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IE" dirty="0">
                <a:latin typeface="TyStencil Pro Medium" panose="02000605080000020003" pitchFamily="50" charset="0"/>
              </a:rPr>
              <a:t>An </a:t>
            </a:r>
            <a:r>
              <a:rPr lang="en-IE" dirty="0" err="1">
                <a:latin typeface="TyStencil Pro Medium" panose="02000605080000020003" pitchFamily="50" charset="0"/>
              </a:rPr>
              <a:t>Scéal</a:t>
            </a:r>
            <a:br>
              <a:rPr lang="en-IE" dirty="0">
                <a:latin typeface="TyStencil Pro Medium" panose="02000605080000020003" pitchFamily="50" charset="0"/>
              </a:rPr>
            </a:br>
            <a:endParaRPr lang="en-IE" sz="1200" dirty="0"/>
          </a:p>
        </p:txBody>
      </p:sp>
      <p:sp>
        <p:nvSpPr>
          <p:cNvPr id="111" name="Google Shape;111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bg2"/>
                </a:solidFill>
              </a:rPr>
              <a:t>14</a:t>
            </a:fld>
            <a:endParaRPr dirty="0">
              <a:solidFill>
                <a:schemeClr val="bg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35346A-C6F2-418F-8AFA-D18C22D2EE72}"/>
              </a:ext>
            </a:extLst>
          </p:cNvPr>
          <p:cNvSpPr txBox="1"/>
          <p:nvPr/>
        </p:nvSpPr>
        <p:spPr>
          <a:xfrm>
            <a:off x="5036024" y="1152953"/>
            <a:ext cx="36712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Bhí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fear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ann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uair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amháin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bhí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beirt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mhac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aige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Lá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amháin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d’iarr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 mac ab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óige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airgead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chuid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oidhreachta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athair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seo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 t-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airgead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nó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mhaoin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thugtar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chlann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nuair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fhaigheann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dtuismitheoir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bás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Bhí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 t-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athair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ag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smaoineamh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feadh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tamaill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ansin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roinn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sé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chuid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maoine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idir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bheirt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mhac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thug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sé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n-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oidhreacht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dóibh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pic>
        <p:nvPicPr>
          <p:cNvPr id="7" name="Picture 6" descr="Painting of an old man sat at a table writing on paper. A man stands behind him and another man stands in front of the table holding money. A woman stands to the left of the painting.">
            <a:extLst>
              <a:ext uri="{FF2B5EF4-FFF2-40B4-BE49-F238E27FC236}">
                <a16:creationId xmlns:a16="http://schemas.microsoft.com/office/drawing/2014/main" id="{927FBC32-68A2-4E6D-B9BD-9E681AB371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68684"/>
            <a:ext cx="4572000" cy="352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412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D3D4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riding a horse. Four people stand on steps next to him. A woman is crying.&#10;">
            <a:extLst>
              <a:ext uri="{FF2B5EF4-FFF2-40B4-BE49-F238E27FC236}">
                <a16:creationId xmlns:a16="http://schemas.microsoft.com/office/drawing/2014/main" id="{078A540B-95D9-419F-91B5-C767181796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2621"/>
            <a:ext cx="4586631" cy="3547241"/>
          </a:xfrm>
          <a:prstGeom prst="rect">
            <a:avLst/>
          </a:prstGeom>
        </p:spPr>
      </p:pic>
      <p:sp>
        <p:nvSpPr>
          <p:cNvPr id="6" name="Google Shape;107;p17">
            <a:extLst>
              <a:ext uri="{FF2B5EF4-FFF2-40B4-BE49-F238E27FC236}">
                <a16:creationId xmlns:a16="http://schemas.microsoft.com/office/drawing/2014/main" id="{6425C8D1-8067-40B2-B6ED-F621E25B85F8}"/>
              </a:ext>
            </a:extLst>
          </p:cNvPr>
          <p:cNvSpPr txBox="1">
            <a:spLocks/>
          </p:cNvSpPr>
          <p:nvPr/>
        </p:nvSpPr>
        <p:spPr>
          <a:xfrm>
            <a:off x="5036024" y="575950"/>
            <a:ext cx="3766782" cy="611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  <a:defRPr sz="3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IE" dirty="0">
                <a:latin typeface="TyStencil Pro Medium" panose="02000605080000020003" pitchFamily="50" charset="0"/>
              </a:rPr>
              <a:t>An </a:t>
            </a:r>
            <a:r>
              <a:rPr lang="en-IE" dirty="0" err="1">
                <a:latin typeface="TyStencil Pro Medium" panose="02000605080000020003" pitchFamily="50" charset="0"/>
              </a:rPr>
              <a:t>Scéal</a:t>
            </a:r>
            <a:br>
              <a:rPr lang="en-IE" dirty="0">
                <a:latin typeface="TyStencil Pro Medium" panose="02000605080000020003" pitchFamily="50" charset="0"/>
              </a:rPr>
            </a:br>
            <a:endParaRPr lang="en-IE" sz="1200" dirty="0"/>
          </a:p>
        </p:txBody>
      </p:sp>
      <p:sp>
        <p:nvSpPr>
          <p:cNvPr id="111" name="Google Shape;111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bg2"/>
                </a:solidFill>
              </a:rPr>
              <a:t>15</a:t>
            </a:fld>
            <a:endParaRPr dirty="0">
              <a:solidFill>
                <a:schemeClr val="bg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35346A-C6F2-418F-8AFA-D18C22D2EE72}"/>
              </a:ext>
            </a:extLst>
          </p:cNvPr>
          <p:cNvSpPr txBox="1"/>
          <p:nvPr/>
        </p:nvSpPr>
        <p:spPr>
          <a:xfrm>
            <a:off x="5036024" y="1152953"/>
            <a:ext cx="36712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Shocraigh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 mac ab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óige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go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raibh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sé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ag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iarraidh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saol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níos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spéisiúla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bheith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aige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Chuir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sé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air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héadaí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ab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fhearr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bhí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aige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thug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sé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leis an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capall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ab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fhearr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bhog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sé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go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háit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bhfad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óna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bhaile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féin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Bhí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uaigneas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mháthair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ach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bhí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sé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bís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chun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saol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mór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fheiceáil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D’fhan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 mac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shine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bhaile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lena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thuismitheoirí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733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D3D4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7;p17">
            <a:extLst>
              <a:ext uri="{FF2B5EF4-FFF2-40B4-BE49-F238E27FC236}">
                <a16:creationId xmlns:a16="http://schemas.microsoft.com/office/drawing/2014/main" id="{6425C8D1-8067-40B2-B6ED-F621E25B85F8}"/>
              </a:ext>
            </a:extLst>
          </p:cNvPr>
          <p:cNvSpPr txBox="1">
            <a:spLocks/>
          </p:cNvSpPr>
          <p:nvPr/>
        </p:nvSpPr>
        <p:spPr>
          <a:xfrm>
            <a:off x="5036024" y="575950"/>
            <a:ext cx="3766782" cy="611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  <a:defRPr sz="3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IE" dirty="0">
                <a:latin typeface="TyStencil Pro Medium" panose="02000605080000020003" pitchFamily="50" charset="0"/>
              </a:rPr>
              <a:t>An </a:t>
            </a:r>
            <a:r>
              <a:rPr lang="en-IE" dirty="0" err="1">
                <a:latin typeface="TyStencil Pro Medium" panose="02000605080000020003" pitchFamily="50" charset="0"/>
              </a:rPr>
              <a:t>Scéal</a:t>
            </a:r>
            <a:br>
              <a:rPr lang="en-IE" dirty="0">
                <a:latin typeface="TyStencil Pro Medium" panose="02000605080000020003" pitchFamily="50" charset="0"/>
              </a:rPr>
            </a:br>
            <a:br>
              <a:rPr lang="en-IE" dirty="0">
                <a:latin typeface="TyStencil Pro Medium" panose="02000605080000020003" pitchFamily="50" charset="0"/>
              </a:rPr>
            </a:br>
            <a:endParaRPr lang="en-IE" sz="1200" dirty="0"/>
          </a:p>
        </p:txBody>
      </p:sp>
      <p:sp>
        <p:nvSpPr>
          <p:cNvPr id="111" name="Google Shape;111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bg2"/>
                </a:solidFill>
              </a:rPr>
              <a:t>16</a:t>
            </a:fld>
            <a:endParaRPr dirty="0">
              <a:solidFill>
                <a:schemeClr val="bg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35346A-C6F2-418F-8AFA-D18C22D2EE72}"/>
              </a:ext>
            </a:extLst>
          </p:cNvPr>
          <p:cNvSpPr txBox="1"/>
          <p:nvPr/>
        </p:nvSpPr>
        <p:spPr>
          <a:xfrm>
            <a:off x="5036024" y="1152953"/>
            <a:ext cx="36712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Bhain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 mac ab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óige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an-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sult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as an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saol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Chaith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sé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chuid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airgid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chóisirí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rinne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sé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lán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cairde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nua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pic>
        <p:nvPicPr>
          <p:cNvPr id="7" name="Picture 6" descr="A painting of a group of people sitting around a table.">
            <a:extLst>
              <a:ext uri="{FF2B5EF4-FFF2-40B4-BE49-F238E27FC236}">
                <a16:creationId xmlns:a16="http://schemas.microsoft.com/office/drawing/2014/main" id="{A4D83548-7597-4C1D-B76A-F460AD11B2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0996"/>
            <a:ext cx="4555306" cy="352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330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D3D4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waving swords and brooms. A man runs away.">
            <a:extLst>
              <a:ext uri="{FF2B5EF4-FFF2-40B4-BE49-F238E27FC236}">
                <a16:creationId xmlns:a16="http://schemas.microsoft.com/office/drawing/2014/main" id="{266CD785-E9B8-4221-9E6E-284CD213B1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68684"/>
            <a:ext cx="4567218" cy="3521178"/>
          </a:xfrm>
          <a:prstGeom prst="rect">
            <a:avLst/>
          </a:prstGeom>
        </p:spPr>
      </p:pic>
      <p:sp>
        <p:nvSpPr>
          <p:cNvPr id="6" name="Google Shape;107;p17">
            <a:extLst>
              <a:ext uri="{FF2B5EF4-FFF2-40B4-BE49-F238E27FC236}">
                <a16:creationId xmlns:a16="http://schemas.microsoft.com/office/drawing/2014/main" id="{6425C8D1-8067-40B2-B6ED-F621E25B85F8}"/>
              </a:ext>
            </a:extLst>
          </p:cNvPr>
          <p:cNvSpPr txBox="1">
            <a:spLocks/>
          </p:cNvSpPr>
          <p:nvPr/>
        </p:nvSpPr>
        <p:spPr>
          <a:xfrm>
            <a:off x="5036024" y="575950"/>
            <a:ext cx="3766782" cy="611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  <a:defRPr sz="3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IE" dirty="0">
                <a:latin typeface="TyStencil Pro Medium" panose="02000605080000020003" pitchFamily="50" charset="0"/>
              </a:rPr>
              <a:t>An </a:t>
            </a:r>
            <a:r>
              <a:rPr lang="en-IE" dirty="0" err="1">
                <a:latin typeface="TyStencil Pro Medium" panose="02000605080000020003" pitchFamily="50" charset="0"/>
              </a:rPr>
              <a:t>Scéal</a:t>
            </a:r>
            <a:br>
              <a:rPr lang="en-IE" dirty="0">
                <a:latin typeface="TyStencil Pro Medium" panose="02000605080000020003" pitchFamily="50" charset="0"/>
              </a:rPr>
            </a:br>
            <a:endParaRPr lang="en-IE" sz="1200" dirty="0"/>
          </a:p>
        </p:txBody>
      </p:sp>
      <p:sp>
        <p:nvSpPr>
          <p:cNvPr id="111" name="Google Shape;111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bg2"/>
                </a:solidFill>
              </a:rPr>
              <a:t>17</a:t>
            </a:fld>
            <a:endParaRPr dirty="0">
              <a:solidFill>
                <a:schemeClr val="bg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35346A-C6F2-418F-8AFA-D18C22D2EE72}"/>
              </a:ext>
            </a:extLst>
          </p:cNvPr>
          <p:cNvSpPr txBox="1"/>
          <p:nvPr/>
        </p:nvSpPr>
        <p:spPr>
          <a:xfrm>
            <a:off x="5036024" y="1152953"/>
            <a:ext cx="367124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Ach tar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éis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tamaill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bhí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chuid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airgid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fad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caite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ag an mac ab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óige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ní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raibh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sé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ábalta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chuid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billí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íoc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ní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mhó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Bhí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fearg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dhaoine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leis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chuir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siad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tóir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air.</a:t>
            </a:r>
          </a:p>
        </p:txBody>
      </p:sp>
    </p:spTree>
    <p:extLst>
      <p:ext uri="{BB962C8B-B14F-4D97-AF65-F5344CB8AC3E}">
        <p14:creationId xmlns:p14="http://schemas.microsoft.com/office/powerpoint/2010/main" val="1757309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D3D4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man kneeling on the floor next to a group of pigs.">
            <a:extLst>
              <a:ext uri="{FF2B5EF4-FFF2-40B4-BE49-F238E27FC236}">
                <a16:creationId xmlns:a16="http://schemas.microsoft.com/office/drawing/2014/main" id="{C814F5F8-DD7B-44AC-8B04-8E6D91EA62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75326"/>
            <a:ext cx="4568160" cy="3514536"/>
          </a:xfrm>
          <a:prstGeom prst="rect">
            <a:avLst/>
          </a:prstGeom>
        </p:spPr>
      </p:pic>
      <p:sp>
        <p:nvSpPr>
          <p:cNvPr id="6" name="Google Shape;107;p17">
            <a:extLst>
              <a:ext uri="{FF2B5EF4-FFF2-40B4-BE49-F238E27FC236}">
                <a16:creationId xmlns:a16="http://schemas.microsoft.com/office/drawing/2014/main" id="{6425C8D1-8067-40B2-B6ED-F621E25B85F8}"/>
              </a:ext>
            </a:extLst>
          </p:cNvPr>
          <p:cNvSpPr txBox="1">
            <a:spLocks/>
          </p:cNvSpPr>
          <p:nvPr/>
        </p:nvSpPr>
        <p:spPr>
          <a:xfrm>
            <a:off x="5036024" y="575950"/>
            <a:ext cx="3766782" cy="611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  <a:defRPr sz="3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IE" dirty="0">
                <a:latin typeface="TyStencil Pro Medium" panose="02000605080000020003" pitchFamily="50" charset="0"/>
              </a:rPr>
              <a:t>An </a:t>
            </a:r>
            <a:r>
              <a:rPr lang="en-IE" dirty="0" err="1">
                <a:latin typeface="TyStencil Pro Medium" panose="02000605080000020003" pitchFamily="50" charset="0"/>
              </a:rPr>
              <a:t>Scéal</a:t>
            </a:r>
            <a:br>
              <a:rPr lang="en-IE" dirty="0">
                <a:latin typeface="TyStencil Pro Medium" panose="02000605080000020003" pitchFamily="50" charset="0"/>
              </a:rPr>
            </a:br>
            <a:endParaRPr lang="en-IE" sz="1200" dirty="0"/>
          </a:p>
        </p:txBody>
      </p:sp>
      <p:sp>
        <p:nvSpPr>
          <p:cNvPr id="111" name="Google Shape;111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bg2"/>
                </a:solidFill>
              </a:rPr>
              <a:t>18</a:t>
            </a:fld>
            <a:endParaRPr dirty="0">
              <a:solidFill>
                <a:schemeClr val="bg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35346A-C6F2-418F-8AFA-D18C22D2EE72}"/>
              </a:ext>
            </a:extLst>
          </p:cNvPr>
          <p:cNvSpPr txBox="1"/>
          <p:nvPr/>
        </p:nvSpPr>
        <p:spPr>
          <a:xfrm>
            <a:off x="5036024" y="1152953"/>
            <a:ext cx="367124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Bhí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ocras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air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ní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raibh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aon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áit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chónaithe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aige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mar sin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shocraigh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sé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post a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fháil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Tugadh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obair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dó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ag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beathú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muc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ach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níor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thug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aon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duine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aon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bhia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dó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le hithe.</a:t>
            </a:r>
          </a:p>
        </p:txBody>
      </p:sp>
    </p:spTree>
    <p:extLst>
      <p:ext uri="{BB962C8B-B14F-4D97-AF65-F5344CB8AC3E}">
        <p14:creationId xmlns:p14="http://schemas.microsoft.com/office/powerpoint/2010/main" val="13540455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D3D4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man kneeling on the floor in front of a group of people.">
            <a:extLst>
              <a:ext uri="{FF2B5EF4-FFF2-40B4-BE49-F238E27FC236}">
                <a16:creationId xmlns:a16="http://schemas.microsoft.com/office/drawing/2014/main" id="{C07B1620-4282-45E8-A415-A5A0D7E353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675326"/>
            <a:ext cx="4582571" cy="3514536"/>
          </a:xfrm>
          <a:prstGeom prst="rect">
            <a:avLst/>
          </a:prstGeom>
        </p:spPr>
      </p:pic>
      <p:sp>
        <p:nvSpPr>
          <p:cNvPr id="6" name="Google Shape;107;p17">
            <a:extLst>
              <a:ext uri="{FF2B5EF4-FFF2-40B4-BE49-F238E27FC236}">
                <a16:creationId xmlns:a16="http://schemas.microsoft.com/office/drawing/2014/main" id="{6425C8D1-8067-40B2-B6ED-F621E25B85F8}"/>
              </a:ext>
            </a:extLst>
          </p:cNvPr>
          <p:cNvSpPr txBox="1">
            <a:spLocks/>
          </p:cNvSpPr>
          <p:nvPr/>
        </p:nvSpPr>
        <p:spPr>
          <a:xfrm>
            <a:off x="5036024" y="575950"/>
            <a:ext cx="3766782" cy="611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  <a:defRPr sz="3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IE" dirty="0">
                <a:latin typeface="TyStencil Pro Medium" panose="02000605080000020003" pitchFamily="50" charset="0"/>
              </a:rPr>
              <a:t>An </a:t>
            </a:r>
            <a:r>
              <a:rPr lang="en-IE" dirty="0" err="1">
                <a:latin typeface="TyStencil Pro Medium" panose="02000605080000020003" pitchFamily="50" charset="0"/>
              </a:rPr>
              <a:t>Scéal</a:t>
            </a:r>
            <a:br>
              <a:rPr lang="en-IE" dirty="0">
                <a:latin typeface="TyStencil Pro Medium" panose="02000605080000020003" pitchFamily="50" charset="0"/>
              </a:rPr>
            </a:br>
            <a:endParaRPr lang="en-IE" sz="1200" dirty="0"/>
          </a:p>
        </p:txBody>
      </p:sp>
      <p:sp>
        <p:nvSpPr>
          <p:cNvPr id="111" name="Google Shape;111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bg2"/>
                </a:solidFill>
              </a:rPr>
              <a:t>19</a:t>
            </a:fld>
            <a:endParaRPr dirty="0">
              <a:solidFill>
                <a:schemeClr val="bg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35346A-C6F2-418F-8AFA-D18C22D2EE72}"/>
              </a:ext>
            </a:extLst>
          </p:cNvPr>
          <p:cNvSpPr txBox="1"/>
          <p:nvPr/>
        </p:nvSpPr>
        <p:spPr>
          <a:xfrm>
            <a:off x="5036024" y="1152953"/>
            <a:ext cx="367124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Bhí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 mac ab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óige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an-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bhrónach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aiféala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air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faoin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rud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rinne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sé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Bhí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fhios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aige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go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bhfuair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 dream a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bhí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fostaithe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ag a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athair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bhaile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neart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Shocraigh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sé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filleadh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abhaile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leithscéal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ghabháil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lena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athair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post mar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shearbhónta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iarraidh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athair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Nuair a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chonaic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athair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mhac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ab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óige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ag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teacht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bhí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an-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áthas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air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rith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sé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amach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chun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fáilte a chur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roimhe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Rug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sé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barróg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mhac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phóg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sé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0" indent="0">
              <a:buNone/>
            </a:pPr>
            <a:endParaRPr lang="en-GB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Nuair a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bhí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dheartháir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óg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imithe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lean an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deartháir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shine ag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obair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go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crua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dá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athair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shábháil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sé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chuid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oifhreachta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fad. Nuair a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chuala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sé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go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raibh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dheartháir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tagtha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ais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aon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airgead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fágtha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aige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gur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cuireadh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féasta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mór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siúl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dó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bhí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an-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fhearg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éad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air.</a:t>
            </a:r>
          </a:p>
          <a:p>
            <a:pPr marL="0" indent="0">
              <a:buNone/>
            </a:pPr>
            <a:endParaRPr lang="en-GB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Ach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níor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theastaigh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óna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athair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go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mbeadh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fearg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éad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mhac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“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Caithfidh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muid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ceiliúradh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dhéanamh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gliondar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bheith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orainn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”, a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dúirt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sé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lena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mhac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shine, “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óir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bhí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dheartháir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mar a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bheadh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sé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marbh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tá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sé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beo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arís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bhí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sé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caillte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tá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sé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tagtha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ais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arís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494965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D3D4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latin typeface="TyStencil Pro Medium" panose="02000605080000020003" pitchFamily="50" charset="0"/>
              </a:rPr>
              <a:t>Réamhrá</a:t>
            </a:r>
            <a:endParaRPr dirty="0">
              <a:latin typeface="TyStencil Pro Medium" panose="02000605080000020003" pitchFamily="50" charset="0"/>
            </a:endParaRPr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>
            <a:off x="2400250" y="1359825"/>
            <a:ext cx="3160200" cy="33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Tá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foghlaim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tríd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ealaín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lárnach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gclár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bunscoile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Ghailearaí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Náisiúnta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hÉireann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Cabhraíonn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ealaín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linn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chun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tuiscint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fháil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domhan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is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féidir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í a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úsáid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seomra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ranga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chun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léargas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thabhairt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théamaí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ábhair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eile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churaclam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Ullmhaíodh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ár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sraith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acmhainní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Ag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Foghlaim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tríd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Ealaín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mar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áiseanna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praiticiúla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chun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chur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chumas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saothair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ealaíne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úsáid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mar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phríomhfhoinsí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inspioráid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thabhairt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le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haghaidh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ceachtanna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réiteach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réimsí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eile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den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churaclam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0" lvl="0" indent="0">
              <a:buNone/>
            </a:pPr>
            <a:endParaRPr lang="en-IE" sz="10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>
              <a:lnSpc>
                <a:spcPct val="100000"/>
              </a:lnSpc>
              <a:buSzPts val="1100"/>
              <a:buNone/>
            </a:pPr>
            <a:r>
              <a:rPr lang="en-IE" sz="1000" b="1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Clár</a:t>
            </a:r>
            <a:endParaRPr lang="en-IE" sz="10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just">
              <a:lnSpc>
                <a:spcPct val="100000"/>
              </a:lnSpc>
              <a:buSzPts val="1100"/>
              <a:buNone/>
            </a:pP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Conas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paca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seo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úsáid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…………………………………3</a:t>
            </a:r>
          </a:p>
          <a:p>
            <a:pPr marL="0" lvl="0" indent="0" algn="just">
              <a:lnSpc>
                <a:spcPct val="100000"/>
              </a:lnSpc>
              <a:buSzPts val="1100"/>
              <a:buNone/>
            </a:pP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Cuspóirí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Foghlama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……………………............................ 4</a:t>
            </a:r>
          </a:p>
          <a:p>
            <a:pPr marL="0" lvl="0" indent="0" algn="just">
              <a:lnSpc>
                <a:spcPct val="100000"/>
              </a:lnSpc>
              <a:buSzPts val="1100"/>
              <a:buNone/>
            </a:pP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Cheardlann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……………………………. ………………….. 5</a:t>
            </a:r>
          </a:p>
          <a:p>
            <a:pPr marL="0" lvl="0" indent="0" algn="just">
              <a:lnSpc>
                <a:spcPct val="100000"/>
              </a:lnSpc>
              <a:buSzPts val="1100"/>
              <a:buNone/>
            </a:pP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Gníomhaíochtaí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Breise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…………………………………….24</a:t>
            </a:r>
          </a:p>
          <a:p>
            <a:pPr marL="0" lvl="0" indent="0" algn="just">
              <a:lnSpc>
                <a:spcPct val="100000"/>
              </a:lnSpc>
              <a:buSzPts val="1100"/>
              <a:buNone/>
            </a:pP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Acmhainní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…………………............................................27</a:t>
            </a:r>
          </a:p>
          <a:p>
            <a:pPr marL="0" lvl="0" indent="0" algn="just">
              <a:lnSpc>
                <a:spcPct val="100000"/>
              </a:lnSpc>
              <a:buSzPts val="1100"/>
              <a:buNone/>
            </a:pP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Bileoga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Oibre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……………………………………………….… 28</a:t>
            </a:r>
          </a:p>
          <a:p>
            <a:pPr marL="0" lvl="0" indent="0" algn="just">
              <a:lnSpc>
                <a:spcPct val="100000"/>
              </a:lnSpc>
              <a:buSzPts val="1100"/>
              <a:buNone/>
            </a:pP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Déan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teagmháil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linn</a:t>
            </a: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…………... ……......................... 36</a:t>
            </a:r>
          </a:p>
          <a:p>
            <a:pPr marL="0" lvl="0" indent="0">
              <a:buNone/>
            </a:pPr>
            <a:endParaRPr lang="en-IE" sz="10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E" sz="10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/>
                <a:sym typeface="Lat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/>
              <a:sym typeface="Lato"/>
            </a:endParaRPr>
          </a:p>
        </p:txBody>
      </p:sp>
      <p:sp>
        <p:nvSpPr>
          <p:cNvPr id="11" name="Google Shape;76;p14"/>
          <p:cNvSpPr txBox="1">
            <a:spLocks noGrp="1"/>
          </p:cNvSpPr>
          <p:nvPr>
            <p:ph type="body" idx="1"/>
          </p:nvPr>
        </p:nvSpPr>
        <p:spPr>
          <a:xfrm>
            <a:off x="5560450" y="1302908"/>
            <a:ext cx="3160200" cy="33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IE" sz="10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 </a:t>
            </a:r>
            <a:r>
              <a:rPr lang="en-IE" sz="1000" b="1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tÚdar</a:t>
            </a:r>
            <a:endParaRPr lang="en-IE" sz="1000" b="1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>
              <a:buNone/>
            </a:pPr>
            <a:r>
              <a:rPr lang="en-IE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pianódóir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fuair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oiliúint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chlasaiceach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í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Sinéad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Hall BA, PGD ED, CRS, MA ED. Is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teagascóir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diongbháilte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í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atá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ag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múineadh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ranganna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Meiriceá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Éirinn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le fiche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bliain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nach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mór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Bhain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Sinéad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céimeanna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amach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Cheol,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Forbairt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Dhaonna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Gaeilge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Iarchéim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san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Oideachas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Céim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Mháistreachta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Cheannaireacht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Bhainistíocht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Tá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sí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ag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teagasc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Amharcealaíona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don 5ú rang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Scoil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Náisiúnta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Ráth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Tó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Tá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sí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mar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Stiúrthóir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Taighde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don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Mháistreacht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Ghairmiúil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san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Oideachas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Bhunmhúinteoireacht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le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Coláiste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Hibernia. Is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breá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léi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bheith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ag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seinnt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phianó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ealaín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spóirt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uisce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beirt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pháistí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madraí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Sneabhsar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caife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den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scoth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ceol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Tá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Sinéad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gníomhach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phobal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bíonn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0" lvl="0" indent="0">
              <a:buNone/>
            </a:pP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sí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ag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plé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leis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gasóga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ag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teagasc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ina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club </a:t>
            </a:r>
          </a:p>
          <a:p>
            <a:pPr marL="0" lvl="0" indent="0">
              <a:buNone/>
            </a:pP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ealaíne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ag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surfáil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nuair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bhíonn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am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saor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aici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228600" lvl="0" indent="-228600" algn="l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AutoNum type="arabicPeriod" startAt="4"/>
            </a:pPr>
            <a:endParaRPr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3226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D3D4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bg2"/>
                </a:solidFill>
              </a:rPr>
              <a:t>20</a:t>
            </a:fld>
            <a:endParaRPr dirty="0">
              <a:solidFill>
                <a:schemeClr val="bg2"/>
              </a:solidFill>
            </a:endParaRPr>
          </a:p>
        </p:txBody>
      </p:sp>
      <p:sp>
        <p:nvSpPr>
          <p:cNvPr id="7" name="Google Shape;107;p17">
            <a:extLst>
              <a:ext uri="{FF2B5EF4-FFF2-40B4-BE49-F238E27FC236}">
                <a16:creationId xmlns:a16="http://schemas.microsoft.com/office/drawing/2014/main" id="{7E32E0FB-08D8-4748-8096-32FF39A45E05}"/>
              </a:ext>
            </a:extLst>
          </p:cNvPr>
          <p:cNvSpPr txBox="1">
            <a:spLocks/>
          </p:cNvSpPr>
          <p:nvPr/>
        </p:nvSpPr>
        <p:spPr>
          <a:xfrm>
            <a:off x="5036023" y="575950"/>
            <a:ext cx="4274232" cy="611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  <a:defRPr sz="3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IE" dirty="0" err="1">
                <a:latin typeface="TyStencil Pro Medium" panose="02000605080000020003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Breathnaigh</a:t>
            </a:r>
            <a:r>
              <a:rPr lang="en-IE" dirty="0">
                <a:latin typeface="TyStencil Pro Medium" panose="02000605080000020003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 &amp; </a:t>
            </a:r>
            <a:r>
              <a:rPr lang="en-IE" dirty="0" err="1">
                <a:latin typeface="TyStencil Pro Medium" panose="02000605080000020003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Freagair</a:t>
            </a:r>
            <a:br>
              <a:rPr lang="en-IE" dirty="0">
                <a:latin typeface="TyStencil Pro Medium" panose="02000605080000020003" pitchFamily="50" charset="0"/>
              </a:rPr>
            </a:br>
            <a:endParaRPr lang="en-IE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14E8C3-8411-42D4-99B9-867618000418}"/>
              </a:ext>
            </a:extLst>
          </p:cNvPr>
          <p:cNvSpPr txBox="1"/>
          <p:nvPr/>
        </p:nvSpPr>
        <p:spPr>
          <a:xfrm>
            <a:off x="5036024" y="1187356"/>
            <a:ext cx="4186804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Céard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fheiceann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tú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phictiúr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seo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Cé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mhéad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duine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phictiúr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 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Cé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hiad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féin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dar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leat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 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Cá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bhfuil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siad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dar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leat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 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Cé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hé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 fear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dheis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dar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leat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 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Céard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atá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sé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ag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rá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dar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leat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 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Cé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hé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 fear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atá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ina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shuí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ag an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mbord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dar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leat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 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Céard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atá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sé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ag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rá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 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Cé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atá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ag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seasamh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chúl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dar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leat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 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Déan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síos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gcuid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éadaí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Cé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mhéad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dath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fheiceann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tú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 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Céard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iad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4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phríomhdhath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úsáideann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Murillo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phictiúr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 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Cén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áit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as a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bhfuil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solas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ag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teacht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as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phictiúr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 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Cén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chaoi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mothaíonn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b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tuismitheoirí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dar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leat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 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Cén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chaoi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mothaíonn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 mac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b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shine,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dar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leat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cén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fáth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  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Picture 9" descr="Painting of an old man sat at a table writing on paper. A man stands behind him and another man stands in front of the table holding money. A woman stands to the left of the painting.">
            <a:extLst>
              <a:ext uri="{FF2B5EF4-FFF2-40B4-BE49-F238E27FC236}">
                <a16:creationId xmlns:a16="http://schemas.microsoft.com/office/drawing/2014/main" id="{D3A7A5CC-364C-4F05-A944-CC3F47DBA0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68684"/>
            <a:ext cx="4572000" cy="352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8635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D3D4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man kneeling on the floor in front of a group of people.">
            <a:extLst>
              <a:ext uri="{FF2B5EF4-FFF2-40B4-BE49-F238E27FC236}">
                <a16:creationId xmlns:a16="http://schemas.microsoft.com/office/drawing/2014/main" id="{DA4E65F7-229B-4D8E-B519-F7E77C838C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675326"/>
            <a:ext cx="4582571" cy="3514536"/>
          </a:xfrm>
          <a:prstGeom prst="rect">
            <a:avLst/>
          </a:prstGeom>
        </p:spPr>
      </p:pic>
      <p:sp>
        <p:nvSpPr>
          <p:cNvPr id="111" name="Google Shape;111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bg2"/>
                </a:solidFill>
              </a:rPr>
              <a:t>21</a:t>
            </a:fld>
            <a:endParaRPr dirty="0">
              <a:solidFill>
                <a:schemeClr val="bg2"/>
              </a:solidFill>
            </a:endParaRPr>
          </a:p>
        </p:txBody>
      </p:sp>
      <p:sp>
        <p:nvSpPr>
          <p:cNvPr id="7" name="Google Shape;107;p17">
            <a:extLst>
              <a:ext uri="{FF2B5EF4-FFF2-40B4-BE49-F238E27FC236}">
                <a16:creationId xmlns:a16="http://schemas.microsoft.com/office/drawing/2014/main" id="{7E32E0FB-08D8-4748-8096-32FF39A45E05}"/>
              </a:ext>
            </a:extLst>
          </p:cNvPr>
          <p:cNvSpPr txBox="1">
            <a:spLocks/>
          </p:cNvSpPr>
          <p:nvPr/>
        </p:nvSpPr>
        <p:spPr>
          <a:xfrm>
            <a:off x="5036024" y="575950"/>
            <a:ext cx="4345482" cy="611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  <a:defRPr sz="3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IE" dirty="0" err="1">
                <a:latin typeface="TyStencil Pro Medium" panose="02000605080000020003" pitchFamily="50" charset="0"/>
              </a:rPr>
              <a:t>Breathnaigh</a:t>
            </a:r>
            <a:r>
              <a:rPr lang="en-IE" dirty="0">
                <a:latin typeface="TyStencil Pro Medium" panose="02000605080000020003" pitchFamily="50" charset="0"/>
              </a:rPr>
              <a:t> &amp; </a:t>
            </a:r>
            <a:r>
              <a:rPr lang="en-IE" dirty="0" err="1">
                <a:latin typeface="TyStencil Pro Medium" panose="02000605080000020003" pitchFamily="50" charset="0"/>
              </a:rPr>
              <a:t>Freagair</a:t>
            </a:r>
            <a:br>
              <a:rPr lang="en-IE" dirty="0">
                <a:latin typeface="TyStencil Pro Medium" panose="02000605080000020003" pitchFamily="50" charset="0"/>
              </a:rPr>
            </a:br>
            <a:endParaRPr lang="en-IE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14E8C3-8411-42D4-99B9-867618000418}"/>
              </a:ext>
            </a:extLst>
          </p:cNvPr>
          <p:cNvSpPr txBox="1"/>
          <p:nvPr/>
        </p:nvSpPr>
        <p:spPr>
          <a:xfrm>
            <a:off x="5036024" y="1187356"/>
            <a:ext cx="4186804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Céard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atá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ag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tarlú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phictiúr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seo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 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Cé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acu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daoine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seo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 Mac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Drabhlásach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dar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leat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? 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Cén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chuma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atá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air –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céard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atá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á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chaitheamh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aige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 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Cé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air a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bhfuil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sé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ag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breith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barróg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cé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leis a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bhfuil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sé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ag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caint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Céard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atá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sé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ag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rá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dar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leat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 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Cén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chaoi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mothaíonn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sé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dar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leat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 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Cé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hiad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daoine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eile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phictiúr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dar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leat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 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bhfeiceann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tú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deartháir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shine? 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Cén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chaoi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mothaíonn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sé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anseo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dar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leat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 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1697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D3D4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7;p17">
            <a:extLst>
              <a:ext uri="{FF2B5EF4-FFF2-40B4-BE49-F238E27FC236}">
                <a16:creationId xmlns:a16="http://schemas.microsoft.com/office/drawing/2014/main" id="{6425C8D1-8067-40B2-B6ED-F621E25B85F8}"/>
              </a:ext>
            </a:extLst>
          </p:cNvPr>
          <p:cNvSpPr txBox="1">
            <a:spLocks/>
          </p:cNvSpPr>
          <p:nvPr/>
        </p:nvSpPr>
        <p:spPr>
          <a:xfrm>
            <a:off x="5036024" y="575950"/>
            <a:ext cx="3766782" cy="611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  <a:defRPr sz="3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IE" dirty="0">
                <a:latin typeface="TyStencil Pro Medium" panose="02000605080000020003" pitchFamily="50" charset="0"/>
              </a:rPr>
              <a:t>OSPS: </a:t>
            </a:r>
            <a:r>
              <a:rPr lang="en-IE" dirty="0" err="1">
                <a:latin typeface="TyStencil Pro Medium" panose="02000605080000020003" pitchFamily="50" charset="0"/>
              </a:rPr>
              <a:t>Mothúcháin</a:t>
            </a:r>
            <a:br>
              <a:rPr lang="en-IE" dirty="0">
                <a:latin typeface="TyStencil Pro Medium" panose="02000605080000020003" pitchFamily="50" charset="0"/>
              </a:rPr>
            </a:br>
            <a:br>
              <a:rPr lang="en-IE" dirty="0">
                <a:latin typeface="TyStencil Pro Medium" panose="02000605080000020003" pitchFamily="50" charset="0"/>
              </a:rPr>
            </a:br>
            <a:endParaRPr lang="en-IE" sz="1200" dirty="0"/>
          </a:p>
        </p:txBody>
      </p:sp>
      <p:sp>
        <p:nvSpPr>
          <p:cNvPr id="111" name="Google Shape;111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bg2"/>
                </a:solidFill>
              </a:rPr>
              <a:t>22</a:t>
            </a:fld>
            <a:endParaRPr dirty="0">
              <a:solidFill>
                <a:schemeClr val="bg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35346A-C6F2-418F-8AFA-D18C22D2EE72}"/>
              </a:ext>
            </a:extLst>
          </p:cNvPr>
          <p:cNvSpPr txBox="1"/>
          <p:nvPr/>
        </p:nvSpPr>
        <p:spPr>
          <a:xfrm>
            <a:off x="5036024" y="1139470"/>
            <a:ext cx="367124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díriú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scéal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seo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déan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plé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leis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daltaí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faoi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mothúcháin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d’fhéadfadh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bheith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ag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carachtair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scéal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Cén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chaoi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mhothaigh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 t-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athair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nuair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d’imigh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mhac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leat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Cén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chaoi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mothaíonn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mháthair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leat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Cén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chaoi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bhfuil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fhios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agat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seo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ó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bhreathnú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bpictiúr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Samhlaigh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mothúcháin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bheadh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agat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dá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n-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imeodh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duine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éigin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bhfuil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grá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agat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dó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/di. </a:t>
            </a:r>
          </a:p>
          <a:p>
            <a:pPr marL="0" indent="0">
              <a:buNone/>
            </a:pPr>
            <a:endParaRPr lang="en-GB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Tarraing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aghaidheanna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ag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taispeáint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mothúchán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bheadh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agat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0" indent="0">
              <a:buNone/>
            </a:pPr>
            <a:endParaRPr lang="en-GB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B’fhéidir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gur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mhaith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leat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cineál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eile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mothúcháin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phlé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b’fhéidir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mothúcháin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bhaineann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leis an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duine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bhfuil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grá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acu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dó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ag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filleadh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ais.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D’fhéadfá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cartaí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leis an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mothúchán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scríofa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orthu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thabhairt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dóibh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beidh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orthu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 focal a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mheaitseáil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leis an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aghaidh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0" indent="0">
              <a:buNone/>
            </a:pP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D’fhéadfá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focail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mhíníonn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mothúchán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thabhairt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dóibh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beidh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orthu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aghaidh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tharraingt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le </a:t>
            </a:r>
          </a:p>
          <a:p>
            <a:pPr marL="0" indent="0">
              <a:buNone/>
            </a:pP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dul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leis an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bhfocal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4B5D43E-C808-4ABE-BE20-F89429E96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" y="-12622"/>
            <a:ext cx="4808481" cy="5156122"/>
            <a:chOff x="-1" y="-12622"/>
            <a:chExt cx="4808481" cy="5156122"/>
          </a:xfrm>
        </p:grpSpPr>
        <p:pic>
          <p:nvPicPr>
            <p:cNvPr id="11" name="Picture 10" descr="A person riding a horse&#10;&#10;Description automatically generated with low confidence">
              <a:extLst>
                <a:ext uri="{FF2B5EF4-FFF2-40B4-BE49-F238E27FC236}">
                  <a16:creationId xmlns:a16="http://schemas.microsoft.com/office/drawing/2014/main" id="{2FFAE9EB-9408-4258-9657-DFA798A0F2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92871" y="0"/>
              <a:ext cx="2315608" cy="1602821"/>
            </a:xfrm>
            <a:prstGeom prst="rect">
              <a:avLst/>
            </a:prstGeom>
          </p:spPr>
        </p:pic>
        <p:pic>
          <p:nvPicPr>
            <p:cNvPr id="12" name="Picture 11" descr="A group of people in a room&#10;&#10;Description automatically generated with low confidence">
              <a:extLst>
                <a:ext uri="{FF2B5EF4-FFF2-40B4-BE49-F238E27FC236}">
                  <a16:creationId xmlns:a16="http://schemas.microsoft.com/office/drawing/2014/main" id="{0BEE0E6C-223C-4B86-844C-64773F2787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-12622"/>
              <a:ext cx="2315608" cy="1596137"/>
            </a:xfrm>
            <a:prstGeom prst="rect">
              <a:avLst/>
            </a:prstGeom>
          </p:spPr>
        </p:pic>
        <p:pic>
          <p:nvPicPr>
            <p:cNvPr id="13" name="Picture 12" descr="A painting of a group of people sitting around a table&#10;&#10;Description automatically generated with medium confidence">
              <a:extLst>
                <a:ext uri="{FF2B5EF4-FFF2-40B4-BE49-F238E27FC236}">
                  <a16:creationId xmlns:a16="http://schemas.microsoft.com/office/drawing/2014/main" id="{4DF72465-F827-4C86-AE94-D2AEF6F6D1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1765282"/>
              <a:ext cx="2315608" cy="1601986"/>
            </a:xfrm>
            <a:prstGeom prst="rect">
              <a:avLst/>
            </a:prstGeom>
          </p:spPr>
        </p:pic>
        <p:pic>
          <p:nvPicPr>
            <p:cNvPr id="14" name="Picture 13" descr="A picture containing person&#10;&#10;Description automatically generated">
              <a:extLst>
                <a:ext uri="{FF2B5EF4-FFF2-40B4-BE49-F238E27FC236}">
                  <a16:creationId xmlns:a16="http://schemas.microsoft.com/office/drawing/2014/main" id="{AB47E0FC-7313-45F8-8115-3D1D594FA41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92871" y="1765282"/>
              <a:ext cx="2315608" cy="1597807"/>
            </a:xfrm>
            <a:prstGeom prst="rect">
              <a:avLst/>
            </a:prstGeom>
          </p:spPr>
        </p:pic>
        <p:pic>
          <p:nvPicPr>
            <p:cNvPr id="15" name="Picture 14" descr="A picture containing text, outdoor&#10;&#10;Description automatically generated">
              <a:extLst>
                <a:ext uri="{FF2B5EF4-FFF2-40B4-BE49-F238E27FC236}">
                  <a16:creationId xmlns:a16="http://schemas.microsoft.com/office/drawing/2014/main" id="{F8A0DDAA-CE1F-42A6-A080-D4DBDE0C553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3549035"/>
              <a:ext cx="2315608" cy="1594465"/>
            </a:xfrm>
            <a:prstGeom prst="rect">
              <a:avLst/>
            </a:prstGeom>
          </p:spPr>
        </p:pic>
        <p:pic>
          <p:nvPicPr>
            <p:cNvPr id="16" name="Picture 15" descr="A picture containing building, person, posing&#10;&#10;Description automatically generated">
              <a:extLst>
                <a:ext uri="{FF2B5EF4-FFF2-40B4-BE49-F238E27FC236}">
                  <a16:creationId xmlns:a16="http://schemas.microsoft.com/office/drawing/2014/main" id="{C1510233-FAA0-4BE0-B56A-53F357FEDF3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92872" y="3551544"/>
              <a:ext cx="2315608" cy="15894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92113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D3D4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7;p17">
            <a:extLst>
              <a:ext uri="{FF2B5EF4-FFF2-40B4-BE49-F238E27FC236}">
                <a16:creationId xmlns:a16="http://schemas.microsoft.com/office/drawing/2014/main" id="{6425C8D1-8067-40B2-B6ED-F621E25B85F8}"/>
              </a:ext>
            </a:extLst>
          </p:cNvPr>
          <p:cNvSpPr txBox="1">
            <a:spLocks/>
          </p:cNvSpPr>
          <p:nvPr/>
        </p:nvSpPr>
        <p:spPr>
          <a:xfrm>
            <a:off x="5036024" y="575950"/>
            <a:ext cx="3766782" cy="611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  <a:defRPr sz="3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IE" dirty="0">
                <a:latin typeface="TyStencil Pro Medium" panose="02000605080000020003" pitchFamily="50" charset="0"/>
              </a:rPr>
              <a:t>Bartolomé Esteban Murillo </a:t>
            </a:r>
            <a:br>
              <a:rPr lang="en-IE" dirty="0">
                <a:latin typeface="TyStencil Pro Medium" panose="02000605080000020003" pitchFamily="50" charset="0"/>
              </a:rPr>
            </a:br>
            <a:br>
              <a:rPr lang="en-IE" dirty="0">
                <a:latin typeface="TyStencil Pro Medium" panose="02000605080000020003" pitchFamily="50" charset="0"/>
              </a:rPr>
            </a:br>
            <a:endParaRPr lang="en-IE" sz="1200" dirty="0"/>
          </a:p>
        </p:txBody>
      </p:sp>
      <p:sp>
        <p:nvSpPr>
          <p:cNvPr id="111" name="Google Shape;111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bg2"/>
                </a:solidFill>
              </a:rPr>
              <a:t>23</a:t>
            </a:fld>
            <a:endParaRPr dirty="0">
              <a:solidFill>
                <a:schemeClr val="bg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35346A-C6F2-418F-8AFA-D18C22D2EE72}"/>
              </a:ext>
            </a:extLst>
          </p:cNvPr>
          <p:cNvSpPr txBox="1"/>
          <p:nvPr/>
        </p:nvSpPr>
        <p:spPr>
          <a:xfrm>
            <a:off x="5036023" y="1543369"/>
            <a:ext cx="384725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ga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Rugadh Murillo sa Spáinn i 1617. Ba é an mac ab óige é i dteaghlach de cheathrar leanbh déag! Bearbóir agus máinlia a bhí ina athair. Tar éis dá thuismitheoirí bás a fháil i 1627 agus 1628, nuair nach raibh sé ach 10 agus 11 bliain d’aois, ba é fear céile a dheirféar, Juan Agustín Lagares, a bhí mar chaomhnóir aige agus bhí sé ina chónaí leis siúd agus lena dheirfiúr. Is annamh a d’úsáid Murillo sloinne a athar, agus ina ionad sin thóg sé sloinne a sheanmháthar, ar thaobh a mháthar, Elvira Murillo.</a:t>
            </a:r>
          </a:p>
          <a:p>
            <a:pPr marL="0" indent="0">
              <a:buNone/>
            </a:pPr>
            <a:endParaRPr lang="ga-IE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ga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Péintéir Barócach a bhí i Murillo. San ealaín Bharócach, is minic a bhíonn; drámaíocht iontach ag tarlú sna pictiúir, dathanna a bhíonn saibhir agus domhain, agus scáthanna  gléineacha éadroma agus dorcha. </a:t>
            </a:r>
          </a:p>
          <a:p>
            <a:pPr marL="0" indent="0">
              <a:buNone/>
            </a:pPr>
            <a:r>
              <a:rPr lang="ga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 bhfeiceann tú iad seo ina phictiúir? </a:t>
            </a:r>
          </a:p>
          <a:p>
            <a:pPr marL="0" indent="0">
              <a:buNone/>
            </a:pPr>
            <a:endParaRPr lang="ga-IE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ga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Chaith Murillo a shaol ag obair mar phéintéir, ag </a:t>
            </a:r>
            <a:endParaRPr lang="en-GB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ga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péinteáil pictiúir reiligiúnacha den chuid is mó i </a:t>
            </a:r>
            <a:endParaRPr lang="en-GB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ga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gcomhair eaglaisí agus  mainistreacha. Fuair sé bás </a:t>
            </a:r>
            <a:endParaRPr lang="en-GB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ga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Seville i 1682, cúpla mí tar éis dó titim ó scafall agus </a:t>
            </a:r>
            <a:endParaRPr lang="en-GB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ga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 ag obair ar fhreascó ag séipéal na gCaipisíneach  i Cádiz.</a:t>
            </a:r>
          </a:p>
          <a:p>
            <a:pPr marL="0" indent="0">
              <a:buNone/>
            </a:pPr>
            <a:endParaRPr lang="en-GB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GB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0" indent="0">
              <a:buNone/>
            </a:pPr>
            <a:endParaRPr lang="en-GB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6" descr="A portrait of Bartolomé Esteban Murillo">
            <a:extLst>
              <a:ext uri="{FF2B5EF4-FFF2-40B4-BE49-F238E27FC236}">
                <a16:creationId xmlns:a16="http://schemas.microsoft.com/office/drawing/2014/main" id="{F719560C-BC00-4234-A9DD-47121420A4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4725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8103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D3D4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latin typeface="TyStencil Pro Medium" panose="02000605080000020003" pitchFamily="50" charset="0"/>
              </a:rPr>
              <a:t>Gníomhaíochtaí</a:t>
            </a:r>
            <a:r>
              <a:rPr lang="en" dirty="0">
                <a:latin typeface="TyStencil Pro Medium" panose="02000605080000020003" pitchFamily="50" charset="0"/>
              </a:rPr>
              <a:t> </a:t>
            </a:r>
            <a:r>
              <a:rPr lang="en" dirty="0" err="1">
                <a:latin typeface="TyStencil Pro Medium" panose="02000605080000020003" pitchFamily="50" charset="0"/>
              </a:rPr>
              <a:t>breise</a:t>
            </a:r>
            <a:r>
              <a:rPr lang="en" dirty="0">
                <a:latin typeface="TyStencil Pro Medium" panose="02000605080000020003" pitchFamily="50" charset="0"/>
              </a:rPr>
              <a:t> </a:t>
            </a:r>
            <a:endParaRPr dirty="0">
              <a:latin typeface="TyStencil Pro Medium" panose="02000605080000020003" pitchFamily="50" charset="0"/>
            </a:endParaRPr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>
            <a:off x="2400250" y="1359825"/>
            <a:ext cx="3160200" cy="33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GB" sz="1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Teanga</a:t>
            </a:r>
            <a:r>
              <a:rPr lang="en-GB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GB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Bunscoile</a:t>
            </a:r>
            <a:r>
              <a:rPr lang="en-GB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</a:t>
            </a:r>
            <a:r>
              <a:rPr lang="en-GB" sz="1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Labhairt</a:t>
            </a:r>
            <a:r>
              <a:rPr lang="en-GB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en-GB" sz="1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Scríobh</a:t>
            </a:r>
            <a:r>
              <a:rPr lang="en-GB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en-GB" sz="1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Léitheoireacht</a:t>
            </a:r>
            <a:endParaRPr lang="en-GB" sz="1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Inis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scéal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bpáirteanna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an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Scéal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a chur in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ord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An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bhfuil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fhios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ag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daltaí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 t-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ord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tharla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heachtraí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úsáid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cartaí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leiríonn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ord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n-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eachtraí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Saol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feirmeora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scéal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bíonn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dhuine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mic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oibriú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fheirm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muc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chun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airgead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shaothrú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Smaoinigh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gcineál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oibre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bheadh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le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déanamh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fheirm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scríobh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abairtí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faoin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obair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seo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mar a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shamhlaíonn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tú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í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Aidiachtaí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Tá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lán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mothúchán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scéal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seo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Tabhair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cuntas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am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éigin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raibh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gliondar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ort, a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raibh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tú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uaigneach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nó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raibh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áthas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ort.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E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907DF6-B766-4165-980B-672ECACF225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650572" y="1359825"/>
            <a:ext cx="3071400" cy="3245250"/>
          </a:xfrm>
        </p:spPr>
        <p:txBody>
          <a:bodyPr/>
          <a:lstStyle/>
          <a:p>
            <a:pPr marL="0" indent="0">
              <a:buNone/>
            </a:pPr>
            <a:r>
              <a:rPr lang="en-GB" sz="1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Drámaíocht</a:t>
            </a:r>
            <a:r>
              <a:rPr lang="en-GB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Déan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pictiúr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reo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tóg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grianghraf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seo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don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Ghailearaí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iarr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daltaí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ord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n-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imeachtaí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léiriú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thrí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shraith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radhairc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carachtar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faoi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leith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á chur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láthair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ngach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radharc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ag an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tráth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cinniúnach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seo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 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Rólghníomhaíocht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I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ngrúpaí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thriúr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páistí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scéal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léiriú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mbealach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féin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GB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Mothúcháin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gothaí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aghaidhe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mothúcháin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aithint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déan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plé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cén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chaoi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féidir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mothúcháin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atá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ag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daoine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aithint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óna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ngothaí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aghaidhe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Tarraing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nó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déan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aghaidheanna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gcarachtar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difriúil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ag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amanna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éagsúla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scéal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seo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Tá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lán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mothúchán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scéal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seo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Tabhair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cuntas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am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éigin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raibh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gliondar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ort, a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raibh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tú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uaigneach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nó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raibh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áthas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ort.</a:t>
            </a:r>
          </a:p>
          <a:p>
            <a:pPr marL="0" indent="0">
              <a:buNone/>
            </a:pPr>
            <a:endParaRPr lang="en-GB" sz="1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IE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9817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D3D4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latin typeface="TyStencil Pro Medium" panose="02000605080000020003" pitchFamily="50" charset="0"/>
              </a:rPr>
              <a:t>Gníomhaíochtaí</a:t>
            </a:r>
            <a:r>
              <a:rPr lang="en" dirty="0">
                <a:latin typeface="TyStencil Pro Medium" panose="02000605080000020003" pitchFamily="50" charset="0"/>
              </a:rPr>
              <a:t> </a:t>
            </a:r>
            <a:r>
              <a:rPr lang="en" dirty="0" err="1">
                <a:latin typeface="TyStencil Pro Medium" panose="02000605080000020003" pitchFamily="50" charset="0"/>
              </a:rPr>
              <a:t>breise</a:t>
            </a:r>
            <a:r>
              <a:rPr lang="en" dirty="0">
                <a:latin typeface="TyStencil Pro Medium" panose="02000605080000020003" pitchFamily="50" charset="0"/>
              </a:rPr>
              <a:t> </a:t>
            </a:r>
            <a:endParaRPr dirty="0">
              <a:latin typeface="TyStencil Pro Medium" panose="02000605080000020003" pitchFamily="50" charset="0"/>
            </a:endParaRPr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>
            <a:off x="2400250" y="1359825"/>
            <a:ext cx="3160200" cy="33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GB" sz="1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Eolaíocht</a:t>
            </a:r>
            <a:endParaRPr lang="en-GB" sz="1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Saol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bhFeirm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Féach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áit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maireann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muca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ainmhithe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eile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bhfeirm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ghnáth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 An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féidir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leat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cuairt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thabhairt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fheirm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ansin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scríobh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faoin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turas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Faigh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amach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féidir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leis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daltaí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insint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duit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cén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tháirgeann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ainmhithe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feirme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Bia – Sa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scéal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cuireann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 t-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athair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féasta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mór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fáil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Smaoinigh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sórt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bheadh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fáil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ag an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bhféasta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Pléigh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cineál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bhí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folláin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nach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raibh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Cuir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féasta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le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chéile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d’fhéadfadh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bheith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againn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lá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atá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inniu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déan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cinnte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go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mbeidh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folláin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chomh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maith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cuir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0" indent="0">
              <a:buNone/>
            </a:pP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cúig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phíosa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torthaí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glasraí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áireamh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E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907DF6-B766-4165-980B-672ECACF225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650572" y="1359825"/>
            <a:ext cx="3071400" cy="3245250"/>
          </a:xfrm>
        </p:spPr>
        <p:txBody>
          <a:bodyPr/>
          <a:lstStyle/>
          <a:p>
            <a:pPr marL="0" indent="0">
              <a:buNone/>
            </a:pPr>
            <a:r>
              <a:rPr lang="en-GB" sz="1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Matamaitic</a:t>
            </a:r>
            <a:endParaRPr lang="en-GB" sz="1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Airgead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Smaoinigh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cén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chaoi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chaith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 mac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drabhlásach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chuid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airgid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fad?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Samhlaigh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gur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thug an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múinteoir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€500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duit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Scríobh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liosta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rudaí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gcaithfeadh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tú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chuid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airgid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orthu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praghas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mheasann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tú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bheadh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gach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rud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Déan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cinnte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nach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gcaitheann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tú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níos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mó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airgid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ná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mar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atá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agat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GB" sz="1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IE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2902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D3D4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latin typeface="TyStencil Pro Medium" panose="02000605080000020003" pitchFamily="50" charset="0"/>
              </a:rPr>
              <a:t>Gníomhaíochtaí</a:t>
            </a:r>
            <a:r>
              <a:rPr lang="en" dirty="0">
                <a:latin typeface="TyStencil Pro Medium" panose="02000605080000020003" pitchFamily="50" charset="0"/>
              </a:rPr>
              <a:t> </a:t>
            </a:r>
            <a:r>
              <a:rPr lang="en" dirty="0" err="1">
                <a:latin typeface="TyStencil Pro Medium" panose="02000605080000020003" pitchFamily="50" charset="0"/>
              </a:rPr>
              <a:t>breise</a:t>
            </a:r>
            <a:endParaRPr dirty="0">
              <a:latin typeface="TyStencil Pro Medium" panose="02000605080000020003" pitchFamily="50" charset="0"/>
            </a:endParaRPr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>
            <a:off x="2400250" y="1359825"/>
            <a:ext cx="3160200" cy="33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GB" sz="1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Ealaín</a:t>
            </a:r>
            <a:endParaRPr lang="en-GB" sz="1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Péinteáil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dathanna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mheascadh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chun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dathanna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dearga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gorma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donna a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dhéanamh</a:t>
            </a:r>
            <a:endParaRPr lang="en-GB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Péinteáil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foirgnimh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sna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pictiúir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meascadh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dathanna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tarraing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lán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foirgneamh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péinteáil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gach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ceann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leagan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dtoin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donna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éagsúla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Líníocht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tarraingt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Stiallghreannán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den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scéal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bileog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oibre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leis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seo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Líníocht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ainmhithe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tharraingt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an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capall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muca</a:t>
            </a:r>
            <a:endParaRPr lang="en-GB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Montáis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Fabraice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Snáithín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den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Mhac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Drabhlásach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chapall</a:t>
            </a:r>
            <a:endParaRPr lang="en-GB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GB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Stair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Amlíne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n-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eachtraí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gearr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amach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heachtraí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scéal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tabhair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ghrúpaí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bheirteanna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iad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iarr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daltaí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míreanna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chur san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ord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ceart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E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907DF6-B766-4165-980B-672ECACF225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650572" y="1359825"/>
            <a:ext cx="3071400" cy="3245250"/>
          </a:xfrm>
        </p:spPr>
        <p:txBody>
          <a:bodyPr/>
          <a:lstStyle/>
          <a:p>
            <a:pPr marL="0" indent="0">
              <a:buNone/>
            </a:pPr>
            <a:r>
              <a:rPr lang="en-GB" sz="1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Reiligiún</a:t>
            </a:r>
            <a:r>
              <a:rPr lang="en-GB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Faigh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eolas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faoi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pharabail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eile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Tiomna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Nua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Scríobh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pharabal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féin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déan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cinnte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go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bhfuil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ceacht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éigin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nó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nathán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cainte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ag an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deireadh</a:t>
            </a:r>
            <a:endParaRPr lang="en-GB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endParaRPr lang="en-IE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7929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D3D4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dirty="0" err="1">
                <a:solidFill>
                  <a:srgbClr val="00263E"/>
                </a:solidFill>
                <a:latin typeface="TyStencil Pro Medium" panose="02000605080000020003" pitchFamily="50" charset="0"/>
              </a:rPr>
              <a:t>Acmhainní</a:t>
            </a:r>
            <a:endParaRPr dirty="0">
              <a:solidFill>
                <a:srgbClr val="00263E"/>
              </a:solidFill>
              <a:latin typeface="TyStencil Pro Medium" panose="02000605080000020003" pitchFamily="50" charset="0"/>
            </a:endParaRPr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>
            <a:off x="2400250" y="1359825"/>
            <a:ext cx="3160200" cy="33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Gailearaí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Náisiúnta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hÉireann</a:t>
            </a:r>
            <a:endParaRPr lang="en-IE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Réada – Bartolomé Esteban Murillo – Ealaíontóirí  – 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Gailearaí Náisiúnta na hÉireann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/>
              </a:rPr>
              <a:t>Murillo: The Prodigal Son Restored | 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Gailearaí Náisiúnta na hÉireann</a:t>
            </a:r>
            <a:endParaRPr lang="en-GB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Scéal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 “Mac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Drabhlásach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7"/>
              </a:rPr>
              <a:t>Bileog Oibre – Sraith Roinnte an Mac Drabhlásach (twinkl.ie)</a:t>
            </a:r>
            <a:endParaRPr lang="en-GB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8"/>
              </a:rPr>
              <a:t>Bible Parables for Children Resource Pack (teacher made) (twinkl.ie)</a:t>
            </a:r>
            <a:endParaRPr lang="en-GB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907DF6-B766-4165-980B-672ECACF225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650572" y="1359825"/>
            <a:ext cx="3071400" cy="3245250"/>
          </a:xfrm>
        </p:spPr>
        <p:txBody>
          <a:bodyPr/>
          <a:lstStyle/>
          <a:p>
            <a:pPr marL="0" indent="0">
              <a:buNone/>
            </a:pPr>
            <a:endParaRPr lang="en-IE" sz="1000" dirty="0"/>
          </a:p>
          <a:p>
            <a:pPr marL="0" indent="0">
              <a:buNone/>
            </a:pPr>
            <a:endParaRPr lang="en-US" sz="1000" dirty="0"/>
          </a:p>
          <a:p>
            <a:endParaRPr lang="en-IE" sz="1000" dirty="0"/>
          </a:p>
        </p:txBody>
      </p:sp>
      <p:sp>
        <p:nvSpPr>
          <p:cNvPr id="6" name="Google Shape;76;p14">
            <a:extLst>
              <a:ext uri="{FF2B5EF4-FFF2-40B4-BE49-F238E27FC236}">
                <a16:creationId xmlns:a16="http://schemas.microsoft.com/office/drawing/2014/main" id="{07FD95E2-58BA-43C8-A6BB-09A784207B75}"/>
              </a:ext>
            </a:extLst>
          </p:cNvPr>
          <p:cNvSpPr txBox="1">
            <a:spLocks/>
          </p:cNvSpPr>
          <p:nvPr/>
        </p:nvSpPr>
        <p:spPr>
          <a:xfrm>
            <a:off x="5650572" y="1359825"/>
            <a:ext cx="3160200" cy="3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>
              <a:buFont typeface="Open Sans"/>
              <a:buNone/>
            </a:pP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Murillo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9"/>
              </a:rPr>
              <a:t>Bartolomé Esteban Murillo (1617 - 1682) | An Gailearaí Náisiúnta,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9"/>
              </a:rPr>
              <a:t>Lond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ain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10"/>
              </a:rPr>
              <a:t>Bartolomé Murillo - Students | Britannica Kids | Homework Help</a:t>
            </a:r>
            <a:endParaRPr lang="en-IE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IE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Ceol</a:t>
            </a:r>
            <a:endParaRPr lang="en-IE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11"/>
              </a:rPr>
              <a:t>Music History: The Baroque Period (teacher made) (twinkl.ie)</a:t>
            </a:r>
            <a:endParaRPr lang="en-GB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1977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63E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>
            <a:spLocks noGrp="1"/>
          </p:cNvSpPr>
          <p:nvPr>
            <p:ph type="title"/>
          </p:nvPr>
        </p:nvSpPr>
        <p:spPr>
          <a:xfrm>
            <a:off x="5036024" y="575949"/>
            <a:ext cx="3766782" cy="36139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IE" dirty="0" err="1">
                <a:solidFill>
                  <a:schemeClr val="bg1"/>
                </a:solidFill>
                <a:latin typeface="TyStencil Pro Medium" panose="02000605080000020003" pitchFamily="50" charset="0"/>
                <a:ea typeface="Open Sans" panose="020B0604020202020204" charset="0"/>
                <a:cs typeface="Open Sans" panose="020B0604020202020204" charset="0"/>
              </a:rPr>
              <a:t>Bileoga</a:t>
            </a:r>
            <a:r>
              <a:rPr lang="en-IE" dirty="0">
                <a:solidFill>
                  <a:schemeClr val="bg1"/>
                </a:solidFill>
                <a:latin typeface="TyStencil Pro Medium" panose="02000605080000020003" pitchFamily="50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IE" dirty="0" err="1">
                <a:solidFill>
                  <a:schemeClr val="bg1"/>
                </a:solidFill>
                <a:latin typeface="TyStencil Pro Medium" panose="02000605080000020003" pitchFamily="50" charset="0"/>
                <a:ea typeface="Open Sans" panose="020B0604020202020204" charset="0"/>
                <a:cs typeface="Open Sans" panose="020B0604020202020204" charset="0"/>
              </a:rPr>
              <a:t>Oibre</a:t>
            </a:r>
            <a:r>
              <a:rPr lang="en-IE" dirty="0">
                <a:solidFill>
                  <a:schemeClr val="bg1"/>
                </a:solidFill>
                <a:latin typeface="TyStencil Pro Medium" panose="02000605080000020003" pitchFamily="50" charset="0"/>
                <a:ea typeface="Open Sans" panose="020B0604020202020204" charset="0"/>
                <a:cs typeface="Open Sans" panose="020B0604020202020204" charset="0"/>
              </a:rPr>
              <a:t> </a:t>
            </a:r>
            <a:br>
              <a:rPr lang="en-IE" sz="2800" dirty="0">
                <a:solidFill>
                  <a:schemeClr val="bg1"/>
                </a:solidFill>
                <a:latin typeface="TyStencil Pro Medium" panose="02000605080000020003" pitchFamily="50" charset="0"/>
                <a:ea typeface="Open Sans" panose="020B0604020202020204" charset="0"/>
                <a:cs typeface="Open Sans" panose="020B0604020202020204" charset="0"/>
              </a:rPr>
            </a:br>
            <a:r>
              <a:rPr lang="en-GB" sz="1000" b="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Tá</a:t>
            </a:r>
            <a:r>
              <a:rPr lang="en-GB" sz="1000" b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b="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siad</a:t>
            </a:r>
            <a:r>
              <a:rPr lang="en-GB" sz="1000" b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b="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seo</a:t>
            </a:r>
            <a:r>
              <a:rPr lang="en-GB" sz="1000" b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b="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en-GB" sz="1000" b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b="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fáil</a:t>
            </a:r>
            <a:r>
              <a:rPr lang="en-GB" sz="1000" b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le </a:t>
            </a:r>
            <a:r>
              <a:rPr lang="en-GB" sz="1000" b="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híoslódáil</a:t>
            </a:r>
            <a:r>
              <a:rPr lang="en-GB" sz="1000" b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mar </a:t>
            </a:r>
            <a:r>
              <a:rPr lang="en-GB" sz="1000" b="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cháipéisí</a:t>
            </a:r>
            <a:r>
              <a:rPr lang="en-GB" sz="1000" b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Word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1" name="Google Shape;111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bg1"/>
                </a:solidFill>
              </a:rPr>
              <a:t>28</a:t>
            </a:fld>
            <a:endParaRPr>
              <a:solidFill>
                <a:schemeClr val="bg1"/>
              </a:solidFill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7F7F33A1-0194-46B9-AC97-BFF34E32AC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3112" y="4120630"/>
            <a:ext cx="618688" cy="63406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ADD0292-CA2A-46FB-89AA-E320E5D918F4}"/>
              </a:ext>
            </a:extLst>
          </p:cNvPr>
          <p:cNvGrpSpPr/>
          <p:nvPr/>
        </p:nvGrpSpPr>
        <p:grpSpPr>
          <a:xfrm>
            <a:off x="-1" y="-12622"/>
            <a:ext cx="4808481" cy="5156122"/>
            <a:chOff x="-1" y="-12622"/>
            <a:chExt cx="4808481" cy="5156122"/>
          </a:xfrm>
        </p:grpSpPr>
        <p:pic>
          <p:nvPicPr>
            <p:cNvPr id="9" name="Picture 8" descr="A person riding a horse&#10;&#10;Description automatically generated with low confidence">
              <a:extLst>
                <a:ext uri="{FF2B5EF4-FFF2-40B4-BE49-F238E27FC236}">
                  <a16:creationId xmlns:a16="http://schemas.microsoft.com/office/drawing/2014/main" id="{1D66D2F3-8DBD-4660-848C-F554A69D2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92871" y="0"/>
              <a:ext cx="2315608" cy="1602821"/>
            </a:xfrm>
            <a:prstGeom prst="rect">
              <a:avLst/>
            </a:prstGeom>
          </p:spPr>
        </p:pic>
        <p:pic>
          <p:nvPicPr>
            <p:cNvPr id="10" name="Picture 9" descr="A group of people in a room&#10;&#10;Description automatically generated with low confidence">
              <a:extLst>
                <a:ext uri="{FF2B5EF4-FFF2-40B4-BE49-F238E27FC236}">
                  <a16:creationId xmlns:a16="http://schemas.microsoft.com/office/drawing/2014/main" id="{8E0319AF-BC22-4F1A-A9F4-A92DEB9FB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-12622"/>
              <a:ext cx="2315608" cy="1596137"/>
            </a:xfrm>
            <a:prstGeom prst="rect">
              <a:avLst/>
            </a:prstGeom>
          </p:spPr>
        </p:pic>
        <p:pic>
          <p:nvPicPr>
            <p:cNvPr id="11" name="Picture 10" descr="A painting of a group of people sitting around a table&#10;&#10;Description automatically generated with medium confidence">
              <a:extLst>
                <a:ext uri="{FF2B5EF4-FFF2-40B4-BE49-F238E27FC236}">
                  <a16:creationId xmlns:a16="http://schemas.microsoft.com/office/drawing/2014/main" id="{B7F0B7A5-2E77-4A72-B61D-70AEC60C405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1765282"/>
              <a:ext cx="2315608" cy="1601986"/>
            </a:xfrm>
            <a:prstGeom prst="rect">
              <a:avLst/>
            </a:prstGeom>
          </p:spPr>
        </p:pic>
        <p:pic>
          <p:nvPicPr>
            <p:cNvPr id="12" name="Picture 11" descr="A picture containing person&#10;&#10;Description automatically generated">
              <a:extLst>
                <a:ext uri="{FF2B5EF4-FFF2-40B4-BE49-F238E27FC236}">
                  <a16:creationId xmlns:a16="http://schemas.microsoft.com/office/drawing/2014/main" id="{7528B8D9-2907-47E6-AEB5-4CDA8B17B67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92871" y="1765282"/>
              <a:ext cx="2315608" cy="1597807"/>
            </a:xfrm>
            <a:prstGeom prst="rect">
              <a:avLst/>
            </a:prstGeom>
          </p:spPr>
        </p:pic>
        <p:pic>
          <p:nvPicPr>
            <p:cNvPr id="13" name="Picture 12" descr="A picture containing text, outdoor&#10;&#10;Description automatically generated">
              <a:extLst>
                <a:ext uri="{FF2B5EF4-FFF2-40B4-BE49-F238E27FC236}">
                  <a16:creationId xmlns:a16="http://schemas.microsoft.com/office/drawing/2014/main" id="{19B06ED2-B5E4-4589-AB42-3213B6634F4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3549035"/>
              <a:ext cx="2315608" cy="1594465"/>
            </a:xfrm>
            <a:prstGeom prst="rect">
              <a:avLst/>
            </a:prstGeom>
          </p:spPr>
        </p:pic>
        <p:pic>
          <p:nvPicPr>
            <p:cNvPr id="14" name="Picture 13" descr="A picture containing building, person, posing&#10;&#10;Description automatically generated">
              <a:extLst>
                <a:ext uri="{FF2B5EF4-FFF2-40B4-BE49-F238E27FC236}">
                  <a16:creationId xmlns:a16="http://schemas.microsoft.com/office/drawing/2014/main" id="{FA56CE98-10A9-42E9-9F53-ADF95719465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92872" y="3551544"/>
              <a:ext cx="2315608" cy="15894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58192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4E95FA3-2DAB-43A3-8CD9-9343EF94AD57}"/>
              </a:ext>
            </a:extLst>
          </p:cNvPr>
          <p:cNvSpPr txBox="1"/>
          <p:nvPr/>
        </p:nvSpPr>
        <p:spPr>
          <a:xfrm>
            <a:off x="278606" y="204401"/>
            <a:ext cx="4572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1500" b="1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Suirbhé</a:t>
            </a:r>
            <a:r>
              <a:rPr lang="en-IE" sz="1500" b="1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Ranga: </a:t>
            </a:r>
            <a:r>
              <a:rPr lang="en-IE" sz="1500" b="1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Maithiúnas</a:t>
            </a:r>
            <a:r>
              <a:rPr lang="en-IE" sz="1500" b="1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en-IE" sz="1500" b="1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Cuid</a:t>
            </a:r>
            <a:r>
              <a:rPr lang="en-IE" sz="1500" b="1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1)</a:t>
            </a:r>
          </a:p>
        </p:txBody>
      </p:sp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00D786BE-FE95-481D-A486-B08F88E585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184837"/>
              </p:ext>
            </p:extLst>
          </p:nvPr>
        </p:nvGraphicFramePr>
        <p:xfrm>
          <a:off x="449179" y="527566"/>
          <a:ext cx="8416215" cy="45336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9000">
                  <a:extLst>
                    <a:ext uri="{9D8B030D-6E8A-4147-A177-3AD203B41FA5}">
                      <a16:colId xmlns:a16="http://schemas.microsoft.com/office/drawing/2014/main" val="16751102"/>
                    </a:ext>
                  </a:extLst>
                </a:gridCol>
                <a:gridCol w="1347443">
                  <a:extLst>
                    <a:ext uri="{9D8B030D-6E8A-4147-A177-3AD203B41FA5}">
                      <a16:colId xmlns:a16="http://schemas.microsoft.com/office/drawing/2014/main" val="595151270"/>
                    </a:ext>
                  </a:extLst>
                </a:gridCol>
                <a:gridCol w="1347443">
                  <a:extLst>
                    <a:ext uri="{9D8B030D-6E8A-4147-A177-3AD203B41FA5}">
                      <a16:colId xmlns:a16="http://schemas.microsoft.com/office/drawing/2014/main" val="3195468820"/>
                    </a:ext>
                  </a:extLst>
                </a:gridCol>
                <a:gridCol w="1347443">
                  <a:extLst>
                    <a:ext uri="{9D8B030D-6E8A-4147-A177-3AD203B41FA5}">
                      <a16:colId xmlns:a16="http://schemas.microsoft.com/office/drawing/2014/main" val="449292830"/>
                    </a:ext>
                  </a:extLst>
                </a:gridCol>
                <a:gridCol w="1347443">
                  <a:extLst>
                    <a:ext uri="{9D8B030D-6E8A-4147-A177-3AD203B41FA5}">
                      <a16:colId xmlns:a16="http://schemas.microsoft.com/office/drawing/2014/main" val="684359654"/>
                    </a:ext>
                  </a:extLst>
                </a:gridCol>
                <a:gridCol w="1347443">
                  <a:extLst>
                    <a:ext uri="{9D8B030D-6E8A-4147-A177-3AD203B41FA5}">
                      <a16:colId xmlns:a16="http://schemas.microsoft.com/office/drawing/2014/main" val="174184494"/>
                    </a:ext>
                  </a:extLst>
                </a:gridCol>
              </a:tblGrid>
              <a:tr h="446974">
                <a:tc>
                  <a:txBody>
                    <a:bodyPr/>
                    <a:lstStyle/>
                    <a:p>
                      <a:r>
                        <a:rPr lang="en-IE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Ceist</a:t>
                      </a:r>
                      <a:r>
                        <a:rPr lang="en-IE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Dalta</a:t>
                      </a:r>
                      <a:r>
                        <a:rPr lang="en-IE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Dalta</a:t>
                      </a:r>
                      <a:r>
                        <a:rPr lang="en-IE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Dalta</a:t>
                      </a:r>
                      <a:r>
                        <a:rPr lang="en-IE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Dalta</a:t>
                      </a:r>
                      <a:r>
                        <a:rPr lang="en-IE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Dalta</a:t>
                      </a:r>
                      <a:r>
                        <a:rPr lang="en-IE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0273423"/>
                  </a:ext>
                </a:extLst>
              </a:tr>
              <a:tr h="873585">
                <a:tc>
                  <a:txBody>
                    <a:bodyPr/>
                    <a:lstStyle/>
                    <a:p>
                      <a:r>
                        <a:rPr lang="en-IE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An </a:t>
                      </a:r>
                      <a:r>
                        <a:rPr lang="en-IE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bhfuil</a:t>
                      </a:r>
                      <a:r>
                        <a:rPr lang="en-IE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IE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maithiúnas</a:t>
                      </a:r>
                      <a:r>
                        <a:rPr lang="en-IE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IE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tábhachtach</a:t>
                      </a:r>
                      <a:r>
                        <a:rPr lang="en-IE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? </a:t>
                      </a:r>
                      <a:r>
                        <a:rPr lang="en-IE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Mínigh</a:t>
                      </a:r>
                      <a:r>
                        <a:rPr lang="en-IE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IE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d’fhreagra</a:t>
                      </a:r>
                      <a:endParaRPr lang="en-IE" dirty="0">
                        <a:solidFill>
                          <a:srgbClr val="00263E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>
                        <a:solidFill>
                          <a:srgbClr val="00263E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>
                        <a:solidFill>
                          <a:srgbClr val="00263E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>
                        <a:solidFill>
                          <a:srgbClr val="00263E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>
                        <a:solidFill>
                          <a:srgbClr val="00263E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>
                        <a:solidFill>
                          <a:srgbClr val="00263E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4005924"/>
                  </a:ext>
                </a:extLst>
              </a:tr>
              <a:tr h="873585">
                <a:tc>
                  <a:txBody>
                    <a:bodyPr/>
                    <a:lstStyle/>
                    <a:p>
                      <a:r>
                        <a:rPr lang="en-IE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An </a:t>
                      </a:r>
                      <a:r>
                        <a:rPr lang="en-IE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bhfuil</a:t>
                      </a:r>
                      <a:r>
                        <a:rPr lang="en-IE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IE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maithiúnas</a:t>
                      </a:r>
                      <a:r>
                        <a:rPr lang="en-IE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IE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éasca</a:t>
                      </a:r>
                      <a:r>
                        <a:rPr lang="en-IE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? </a:t>
                      </a:r>
                      <a:r>
                        <a:rPr lang="en-IE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Mínigh</a:t>
                      </a:r>
                      <a:r>
                        <a:rPr lang="en-IE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IE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d’fhreagra</a:t>
                      </a:r>
                      <a:endParaRPr lang="en-IE" dirty="0">
                        <a:solidFill>
                          <a:srgbClr val="00263E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>
                        <a:solidFill>
                          <a:srgbClr val="00263E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>
                        <a:solidFill>
                          <a:srgbClr val="00263E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>
                        <a:solidFill>
                          <a:srgbClr val="00263E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>
                        <a:solidFill>
                          <a:srgbClr val="00263E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>
                        <a:solidFill>
                          <a:srgbClr val="00263E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5927013"/>
                  </a:ext>
                </a:extLst>
              </a:tr>
              <a:tr h="1465368">
                <a:tc>
                  <a:txBody>
                    <a:bodyPr/>
                    <a:lstStyle/>
                    <a:p>
                      <a:r>
                        <a:rPr lang="en-IE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Ar</a:t>
                      </a:r>
                      <a:r>
                        <a:rPr lang="en-IE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IE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cheart</a:t>
                      </a:r>
                      <a:r>
                        <a:rPr lang="en-IE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IE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maithiúnas</a:t>
                      </a:r>
                      <a:r>
                        <a:rPr lang="en-IE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a </a:t>
                      </a:r>
                      <a:r>
                        <a:rPr lang="en-IE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thabhairt</a:t>
                      </a:r>
                      <a:r>
                        <a:rPr lang="en-IE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le </a:t>
                      </a:r>
                      <a:r>
                        <a:rPr lang="en-IE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pionós</a:t>
                      </a:r>
                      <a:r>
                        <a:rPr lang="en-IE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leis, </a:t>
                      </a:r>
                      <a:r>
                        <a:rPr lang="en-IE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dar</a:t>
                      </a:r>
                      <a:r>
                        <a:rPr lang="en-IE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IE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leat</a:t>
                      </a:r>
                      <a:r>
                        <a:rPr lang="en-IE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? </a:t>
                      </a:r>
                      <a:r>
                        <a:rPr lang="en-IE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Mínigh</a:t>
                      </a:r>
                      <a:r>
                        <a:rPr lang="en-IE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IE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d’fhreagra</a:t>
                      </a:r>
                      <a:endParaRPr lang="en-IE" dirty="0">
                        <a:solidFill>
                          <a:srgbClr val="00263E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>
                        <a:solidFill>
                          <a:srgbClr val="00263E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>
                        <a:solidFill>
                          <a:srgbClr val="00263E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>
                        <a:solidFill>
                          <a:srgbClr val="00263E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>
                        <a:solidFill>
                          <a:srgbClr val="00263E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>
                        <a:solidFill>
                          <a:srgbClr val="00263E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endParaRPr lang="en-IE" dirty="0">
                        <a:solidFill>
                          <a:srgbClr val="00263E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527008"/>
                  </a:ext>
                </a:extLst>
              </a:tr>
              <a:tr h="676324">
                <a:tc>
                  <a:txBody>
                    <a:bodyPr/>
                    <a:lstStyle/>
                    <a:p>
                      <a:r>
                        <a:rPr lang="en-IE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An </a:t>
                      </a:r>
                      <a:r>
                        <a:rPr lang="en-IE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raibh</a:t>
                      </a:r>
                      <a:r>
                        <a:rPr lang="en-IE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ort </a:t>
                      </a:r>
                      <a:r>
                        <a:rPr lang="en-IE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maithiúnas</a:t>
                      </a:r>
                      <a:r>
                        <a:rPr lang="en-IE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a </a:t>
                      </a:r>
                      <a:r>
                        <a:rPr lang="en-IE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iarraidh</a:t>
                      </a:r>
                      <a:r>
                        <a:rPr lang="en-IE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IE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riamh</a:t>
                      </a:r>
                      <a:r>
                        <a:rPr lang="en-IE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>
                        <a:solidFill>
                          <a:srgbClr val="00263E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>
                        <a:solidFill>
                          <a:srgbClr val="00263E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>
                        <a:solidFill>
                          <a:srgbClr val="00263E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>
                        <a:solidFill>
                          <a:srgbClr val="00263E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>
                        <a:solidFill>
                          <a:srgbClr val="00263E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322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6535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D3D4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dirty="0">
                <a:latin typeface="TyStencil Pro Medium" panose="02000605080000020003" pitchFamily="50" charset="0"/>
              </a:rPr>
              <a:t>Conas an acmhainn seo a úsáid</a:t>
            </a:r>
            <a:endParaRPr dirty="0">
              <a:latin typeface="TyStencil Pro Medium" panose="02000605080000020003" pitchFamily="50" charset="0"/>
            </a:endParaRPr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>
            <a:off x="2400250" y="1359825"/>
            <a:ext cx="3160200" cy="33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buNone/>
            </a:pP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Seo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ceann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shraith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treoirleabhar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praiticiúil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gcomhair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réimsí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éagsúla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den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churaclam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theagasc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tríd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ealaín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139700" indent="0">
              <a:buNone/>
            </a:pPr>
            <a:endParaRPr lang="en-IE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9700" indent="0">
              <a:buNone/>
            </a:pP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Tá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nithe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seo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fáil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ngach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acmhainn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Taispeántas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Sleamhnán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Powerpoint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le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léamh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agat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féin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 rang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Íomhánna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phríomhshaothair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ealaíne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ó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bhailiúchán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Ghailearaí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Eolas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faoin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bpictiúr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faoin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ealaíontóir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Ceisteanna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Breathnaigh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Freagair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don rang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Pointí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plé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Ceachtanna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bunaithe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saothar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is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féidir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nascadh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leis an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gcuraclam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trí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chéile</a:t>
            </a:r>
            <a:endParaRPr lang="en-IE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E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907DF6-B766-4165-980B-672ECACF225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650572" y="2059387"/>
            <a:ext cx="3071400" cy="254568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Bileoga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oibre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le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priontáil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le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húsáid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sna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ceachtanna</a:t>
            </a:r>
            <a:endParaRPr lang="en-IE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Liosta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acmhainní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shuíomhanna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gréasáin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eile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thig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leat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úsáid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chun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tuilleadh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léitheoireachta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taighde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dhéanamh</a:t>
            </a:r>
            <a:endParaRPr lang="en-IE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Smaointe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cheachtanna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breise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gcomhair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ábhair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eile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</a:p>
          <a:p>
            <a:pPr marL="139700" indent="0">
              <a:buNone/>
            </a:pPr>
            <a:endParaRPr lang="en-I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4540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4E95FA3-2DAB-43A3-8CD9-9343EF94AD57}"/>
              </a:ext>
            </a:extLst>
          </p:cNvPr>
          <p:cNvSpPr txBox="1"/>
          <p:nvPr/>
        </p:nvSpPr>
        <p:spPr>
          <a:xfrm>
            <a:off x="278606" y="204401"/>
            <a:ext cx="4572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1500" b="1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Suirbhé</a:t>
            </a:r>
            <a:r>
              <a:rPr lang="en-IE" sz="1500" b="1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Ranga: </a:t>
            </a:r>
            <a:r>
              <a:rPr lang="en-IE" sz="1500" b="1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Maithiúnas</a:t>
            </a:r>
            <a:r>
              <a:rPr lang="en-IE" sz="1500" b="1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en-IE" sz="1500" b="1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Cuid</a:t>
            </a:r>
            <a:r>
              <a:rPr lang="en-IE" sz="1500" b="1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2)</a:t>
            </a:r>
          </a:p>
        </p:txBody>
      </p:sp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00D786BE-FE95-481D-A486-B08F88E585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05102"/>
              </p:ext>
            </p:extLst>
          </p:nvPr>
        </p:nvGraphicFramePr>
        <p:xfrm>
          <a:off x="374535" y="527566"/>
          <a:ext cx="8490859" cy="44987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3644">
                  <a:extLst>
                    <a:ext uri="{9D8B030D-6E8A-4147-A177-3AD203B41FA5}">
                      <a16:colId xmlns:a16="http://schemas.microsoft.com/office/drawing/2014/main" val="16751102"/>
                    </a:ext>
                  </a:extLst>
                </a:gridCol>
                <a:gridCol w="1347443">
                  <a:extLst>
                    <a:ext uri="{9D8B030D-6E8A-4147-A177-3AD203B41FA5}">
                      <a16:colId xmlns:a16="http://schemas.microsoft.com/office/drawing/2014/main" val="595151270"/>
                    </a:ext>
                  </a:extLst>
                </a:gridCol>
                <a:gridCol w="1347443">
                  <a:extLst>
                    <a:ext uri="{9D8B030D-6E8A-4147-A177-3AD203B41FA5}">
                      <a16:colId xmlns:a16="http://schemas.microsoft.com/office/drawing/2014/main" val="3195468820"/>
                    </a:ext>
                  </a:extLst>
                </a:gridCol>
                <a:gridCol w="1347443">
                  <a:extLst>
                    <a:ext uri="{9D8B030D-6E8A-4147-A177-3AD203B41FA5}">
                      <a16:colId xmlns:a16="http://schemas.microsoft.com/office/drawing/2014/main" val="449292830"/>
                    </a:ext>
                  </a:extLst>
                </a:gridCol>
                <a:gridCol w="1347443">
                  <a:extLst>
                    <a:ext uri="{9D8B030D-6E8A-4147-A177-3AD203B41FA5}">
                      <a16:colId xmlns:a16="http://schemas.microsoft.com/office/drawing/2014/main" val="684359654"/>
                    </a:ext>
                  </a:extLst>
                </a:gridCol>
                <a:gridCol w="1347443">
                  <a:extLst>
                    <a:ext uri="{9D8B030D-6E8A-4147-A177-3AD203B41FA5}">
                      <a16:colId xmlns:a16="http://schemas.microsoft.com/office/drawing/2014/main" val="174184494"/>
                    </a:ext>
                  </a:extLst>
                </a:gridCol>
              </a:tblGrid>
              <a:tr h="446974">
                <a:tc>
                  <a:txBody>
                    <a:bodyPr/>
                    <a:lstStyle/>
                    <a:p>
                      <a:r>
                        <a:rPr lang="en-IE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Ceist</a:t>
                      </a:r>
                      <a:endParaRPr lang="en-IE" dirty="0">
                        <a:solidFill>
                          <a:srgbClr val="00263E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Dalta</a:t>
                      </a:r>
                      <a:r>
                        <a:rPr lang="en-IE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Dalta</a:t>
                      </a:r>
                      <a:r>
                        <a:rPr lang="en-IE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Dalta</a:t>
                      </a:r>
                      <a:r>
                        <a:rPr lang="en-IE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Dalta</a:t>
                      </a:r>
                      <a:r>
                        <a:rPr lang="en-IE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Dalta</a:t>
                      </a:r>
                      <a:r>
                        <a:rPr lang="en-IE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0273423"/>
                  </a:ext>
                </a:extLst>
              </a:tr>
              <a:tr h="569252">
                <a:tc>
                  <a:txBody>
                    <a:bodyPr/>
                    <a:lstStyle/>
                    <a:p>
                      <a:r>
                        <a:rPr lang="en-IE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Céard</a:t>
                      </a:r>
                      <a:r>
                        <a:rPr lang="en-IE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a </a:t>
                      </a:r>
                      <a:r>
                        <a:rPr lang="en-IE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tharla</a:t>
                      </a:r>
                      <a:r>
                        <a:rPr lang="en-IE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>
                        <a:solidFill>
                          <a:srgbClr val="00263E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>
                        <a:solidFill>
                          <a:srgbClr val="00263E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>
                        <a:solidFill>
                          <a:srgbClr val="00263E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>
                        <a:solidFill>
                          <a:srgbClr val="00263E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>
                        <a:solidFill>
                          <a:srgbClr val="00263E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4005924"/>
                  </a:ext>
                </a:extLst>
              </a:tr>
              <a:tr h="873585">
                <a:tc>
                  <a:txBody>
                    <a:bodyPr/>
                    <a:lstStyle/>
                    <a:p>
                      <a:r>
                        <a:rPr lang="en-IE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Cén</a:t>
                      </a:r>
                      <a:r>
                        <a:rPr lang="en-IE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IE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chaoi</a:t>
                      </a:r>
                      <a:r>
                        <a:rPr lang="en-IE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IE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ar</a:t>
                      </a:r>
                      <a:r>
                        <a:rPr lang="en-IE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IE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mhothaigh</a:t>
                      </a:r>
                      <a:r>
                        <a:rPr lang="en-IE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IE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tú</a:t>
                      </a:r>
                      <a:r>
                        <a:rPr lang="en-IE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? </a:t>
                      </a:r>
                      <a:r>
                        <a:rPr lang="en-IE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Mínigh</a:t>
                      </a:r>
                      <a:r>
                        <a:rPr lang="en-IE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IE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d’fhreagra</a:t>
                      </a:r>
                      <a:endParaRPr lang="en-IE" dirty="0">
                        <a:solidFill>
                          <a:srgbClr val="00263E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>
                        <a:solidFill>
                          <a:srgbClr val="00263E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>
                        <a:solidFill>
                          <a:srgbClr val="00263E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>
                        <a:solidFill>
                          <a:srgbClr val="00263E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>
                        <a:solidFill>
                          <a:srgbClr val="00263E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>
                        <a:solidFill>
                          <a:srgbClr val="00263E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5927013"/>
                  </a:ext>
                </a:extLst>
              </a:tr>
              <a:tr h="1237341">
                <a:tc>
                  <a:txBody>
                    <a:bodyPr/>
                    <a:lstStyle/>
                    <a:p>
                      <a:r>
                        <a:rPr lang="en-IE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Cén</a:t>
                      </a:r>
                      <a:r>
                        <a:rPr lang="en-IE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IE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cúiteamh</a:t>
                      </a:r>
                      <a:r>
                        <a:rPr lang="en-IE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a </a:t>
                      </a:r>
                      <a:r>
                        <a:rPr lang="en-IE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rinne</a:t>
                      </a:r>
                      <a:r>
                        <a:rPr lang="en-IE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IE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tú</a:t>
                      </a:r>
                      <a:r>
                        <a:rPr lang="en-IE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de </a:t>
                      </a:r>
                      <a:r>
                        <a:rPr lang="en-IE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bharr</a:t>
                      </a:r>
                      <a:r>
                        <a:rPr lang="en-IE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an </a:t>
                      </a:r>
                      <a:r>
                        <a:rPr lang="en-IE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bhotúin</a:t>
                      </a:r>
                      <a:r>
                        <a:rPr lang="en-IE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a </a:t>
                      </a:r>
                      <a:r>
                        <a:rPr lang="en-IE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rinne</a:t>
                      </a:r>
                      <a:r>
                        <a:rPr lang="en-IE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IE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tú</a:t>
                      </a:r>
                      <a:r>
                        <a:rPr lang="en-IE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? </a:t>
                      </a:r>
                      <a:r>
                        <a:rPr lang="en-IE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Mínigh</a:t>
                      </a:r>
                      <a:r>
                        <a:rPr lang="en-IE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IE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d’fhreagra</a:t>
                      </a:r>
                      <a:endParaRPr lang="en-IE" dirty="0">
                        <a:solidFill>
                          <a:srgbClr val="00263E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>
                        <a:solidFill>
                          <a:srgbClr val="00263E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>
                        <a:solidFill>
                          <a:srgbClr val="00263E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>
                        <a:solidFill>
                          <a:srgbClr val="00263E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>
                        <a:solidFill>
                          <a:srgbClr val="00263E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>
                        <a:solidFill>
                          <a:srgbClr val="00263E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endParaRPr lang="en-IE" dirty="0">
                        <a:solidFill>
                          <a:srgbClr val="00263E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527008"/>
                  </a:ext>
                </a:extLst>
              </a:tr>
              <a:tr h="676324">
                <a:tc>
                  <a:txBody>
                    <a:bodyPr/>
                    <a:lstStyle/>
                    <a:p>
                      <a:r>
                        <a:rPr lang="en-IE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Cén</a:t>
                      </a:r>
                      <a:r>
                        <a:rPr lang="en-IE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IE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chaoi</a:t>
                      </a:r>
                      <a:r>
                        <a:rPr lang="en-IE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IE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ar</a:t>
                      </a:r>
                      <a:r>
                        <a:rPr lang="en-IE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IE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féidir</a:t>
                      </a:r>
                      <a:r>
                        <a:rPr lang="en-IE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IE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linn</a:t>
                      </a:r>
                      <a:r>
                        <a:rPr lang="en-IE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IE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ár</a:t>
                      </a:r>
                      <a:r>
                        <a:rPr lang="en-IE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IE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Luachanna</a:t>
                      </a:r>
                      <a:r>
                        <a:rPr lang="en-IE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IE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Cairde</a:t>
                      </a:r>
                      <a:r>
                        <a:rPr lang="en-IE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(</a:t>
                      </a:r>
                      <a:r>
                        <a:rPr lang="en-IE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Friends Values) a </a:t>
                      </a:r>
                      <a:r>
                        <a:rPr lang="en-IE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úsáid</a:t>
                      </a:r>
                      <a:r>
                        <a:rPr lang="en-IE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IE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chun</a:t>
                      </a:r>
                      <a:r>
                        <a:rPr lang="en-IE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IE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maithiúnas</a:t>
                      </a:r>
                      <a:r>
                        <a:rPr lang="en-IE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a </a:t>
                      </a:r>
                      <a:r>
                        <a:rPr lang="en-IE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chothú</a:t>
                      </a:r>
                      <a:r>
                        <a:rPr lang="en-IE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>
                        <a:solidFill>
                          <a:srgbClr val="00263E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>
                        <a:solidFill>
                          <a:srgbClr val="00263E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>
                        <a:solidFill>
                          <a:srgbClr val="00263E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>
                        <a:solidFill>
                          <a:srgbClr val="00263E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>
                        <a:solidFill>
                          <a:srgbClr val="00263E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322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47206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4E95FA3-2DAB-43A3-8CD9-9343EF94AD57}"/>
              </a:ext>
            </a:extLst>
          </p:cNvPr>
          <p:cNvSpPr txBox="1"/>
          <p:nvPr/>
        </p:nvSpPr>
        <p:spPr>
          <a:xfrm>
            <a:off x="278605" y="204401"/>
            <a:ext cx="511279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1200" b="1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Maithiúnas</a:t>
            </a:r>
            <a:r>
              <a:rPr lang="en-IE" sz="1200" b="1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IE" sz="1200" b="1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Smaoinigh</a:t>
            </a:r>
            <a:r>
              <a:rPr lang="en-IE" sz="1200" b="1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en-IE" sz="1200" b="1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Péireáil</a:t>
            </a:r>
            <a:r>
              <a:rPr lang="en-IE" sz="1200" b="1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en-IE" sz="1200" b="1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Roinn</a:t>
            </a:r>
            <a:r>
              <a:rPr lang="en-IE" sz="1200" b="1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200" b="1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IE" sz="1200" b="1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200" b="1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Líon</a:t>
            </a:r>
            <a:r>
              <a:rPr lang="en-IE" sz="1200" b="1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200" b="1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isteach</a:t>
            </a:r>
            <a:r>
              <a:rPr lang="en-IE" sz="1200" b="1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r>
              <a:rPr lang="en-IE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 </a:t>
            </a:r>
            <a:r>
              <a:rPr lang="en-IE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dtabharfá</a:t>
            </a:r>
            <a:r>
              <a:rPr lang="en-IE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maithiúnas</a:t>
            </a:r>
            <a:r>
              <a:rPr lang="en-IE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sna</a:t>
            </a:r>
            <a:r>
              <a:rPr lang="en-IE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cásanna</a:t>
            </a:r>
            <a:r>
              <a:rPr lang="en-IE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seo</a:t>
            </a:r>
            <a:r>
              <a:rPr lang="en-IE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IE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leanas</a:t>
            </a:r>
            <a:r>
              <a:rPr lang="en-IE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F1C0C91-912F-4614-8409-2F5C04FABC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506844"/>
              </p:ext>
            </p:extLst>
          </p:nvPr>
        </p:nvGraphicFramePr>
        <p:xfrm>
          <a:off x="371789" y="758399"/>
          <a:ext cx="8309988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22242">
                  <a:extLst>
                    <a:ext uri="{9D8B030D-6E8A-4147-A177-3AD203B41FA5}">
                      <a16:colId xmlns:a16="http://schemas.microsoft.com/office/drawing/2014/main" val="1737074185"/>
                    </a:ext>
                  </a:extLst>
                </a:gridCol>
                <a:gridCol w="3687746">
                  <a:extLst>
                    <a:ext uri="{9D8B030D-6E8A-4147-A177-3AD203B41FA5}">
                      <a16:colId xmlns:a16="http://schemas.microsoft.com/office/drawing/2014/main" val="25753172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IE" sz="1400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Chóipeáil</a:t>
                      </a:r>
                      <a:r>
                        <a:rPr lang="en-IE" sz="1400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do </a:t>
                      </a:r>
                      <a:r>
                        <a:rPr lang="en-IE" sz="1400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chara</a:t>
                      </a:r>
                      <a:r>
                        <a:rPr lang="en-IE" sz="1400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IE" sz="1400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d’obair</a:t>
                      </a:r>
                      <a:r>
                        <a:rPr lang="en-IE" sz="1400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IE" sz="1400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bhaile</a:t>
                      </a:r>
                      <a:r>
                        <a:rPr lang="en-IE" sz="1400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698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400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Bhris</a:t>
                      </a:r>
                      <a:r>
                        <a:rPr lang="en-IE" sz="1400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do </a:t>
                      </a:r>
                      <a:r>
                        <a:rPr lang="en-IE" sz="1400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dheartháir</a:t>
                      </a:r>
                      <a:r>
                        <a:rPr lang="en-IE" sz="1400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/</a:t>
                      </a:r>
                      <a:r>
                        <a:rPr lang="en-IE" sz="1400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dheirfiúr</a:t>
                      </a:r>
                      <a:r>
                        <a:rPr lang="en-IE" sz="1400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an </a:t>
                      </a:r>
                      <a:r>
                        <a:rPr lang="en-IE" sz="1400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bréagán</a:t>
                      </a:r>
                      <a:r>
                        <a:rPr lang="en-IE" sz="1400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is </a:t>
                      </a:r>
                      <a:r>
                        <a:rPr lang="en-IE" sz="1400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fearr</a:t>
                      </a:r>
                      <a:r>
                        <a:rPr lang="en-IE" sz="1400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IE" sz="1400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leat</a:t>
                      </a:r>
                      <a:r>
                        <a:rPr lang="en-IE" sz="1400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8188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400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Ghoid</a:t>
                      </a:r>
                      <a:r>
                        <a:rPr lang="en-IE" sz="1400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IE" sz="1400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duine</a:t>
                      </a:r>
                      <a:r>
                        <a:rPr lang="en-IE" sz="1400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IE" sz="1400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éigin</a:t>
                      </a:r>
                      <a:r>
                        <a:rPr lang="en-IE" sz="1400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a </a:t>
                      </a:r>
                      <a:r>
                        <a:rPr lang="en-IE" sz="1400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bhfuil</a:t>
                      </a:r>
                      <a:r>
                        <a:rPr lang="en-IE" sz="1400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IE" sz="1400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aithne</a:t>
                      </a:r>
                      <a:r>
                        <a:rPr lang="en-IE" sz="1400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IE" sz="1400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agat</a:t>
                      </a:r>
                      <a:r>
                        <a:rPr lang="en-IE" sz="1400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air </a:t>
                      </a:r>
                      <a:r>
                        <a:rPr lang="en-IE" sz="1400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d’fhón</a:t>
                      </a:r>
                      <a:r>
                        <a:rPr lang="en-IE" sz="1400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IE" sz="1400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póca</a:t>
                      </a:r>
                      <a:r>
                        <a:rPr lang="en-IE" sz="1400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4680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400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Bhuail</a:t>
                      </a:r>
                      <a:r>
                        <a:rPr lang="en-IE" sz="1400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IE" sz="1400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duine</a:t>
                      </a:r>
                      <a:r>
                        <a:rPr lang="en-IE" sz="1400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IE" sz="1400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éigin</a:t>
                      </a:r>
                      <a:r>
                        <a:rPr lang="en-IE" sz="1400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IE" sz="1400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isteach</a:t>
                      </a:r>
                      <a:r>
                        <a:rPr lang="en-IE" sz="1400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IE" sz="1400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fút</a:t>
                      </a:r>
                      <a:r>
                        <a:rPr lang="en-IE" sz="1400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IE" sz="1400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sa</a:t>
                      </a:r>
                      <a:r>
                        <a:rPr lang="en-IE" sz="1400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IE" sz="1400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chlós</a:t>
                      </a:r>
                      <a:r>
                        <a:rPr lang="en-IE" sz="1400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8353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400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D’inis</a:t>
                      </a:r>
                      <a:r>
                        <a:rPr lang="en-IE" sz="1400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do </a:t>
                      </a:r>
                      <a:r>
                        <a:rPr lang="en-IE" sz="1400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dhlúthchara</a:t>
                      </a:r>
                      <a:r>
                        <a:rPr lang="en-IE" sz="1400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do </a:t>
                      </a:r>
                      <a:r>
                        <a:rPr lang="en-IE" sz="1400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rún</a:t>
                      </a:r>
                      <a:r>
                        <a:rPr lang="en-IE" sz="1400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do </a:t>
                      </a:r>
                      <a:r>
                        <a:rPr lang="en-IE" sz="1400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gach</a:t>
                      </a:r>
                      <a:r>
                        <a:rPr lang="en-IE" sz="1400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IE" sz="1400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duine</a:t>
                      </a:r>
                      <a:r>
                        <a:rPr lang="en-IE" sz="1400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5892774"/>
                  </a:ext>
                </a:extLst>
              </a:tr>
            </a:tbl>
          </a:graphicData>
        </a:graphic>
      </p:graphicFrame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4ACA2C3-E023-4F8B-86C0-60FBF564FD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702826"/>
              </p:ext>
            </p:extLst>
          </p:nvPr>
        </p:nvGraphicFramePr>
        <p:xfrm>
          <a:off x="497473" y="2767734"/>
          <a:ext cx="8184304" cy="2255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31525379"/>
                    </a:ext>
                  </a:extLst>
                </a:gridCol>
                <a:gridCol w="7976024">
                  <a:extLst>
                    <a:ext uri="{9D8B030D-6E8A-4147-A177-3AD203B41FA5}">
                      <a16:colId xmlns:a16="http://schemas.microsoft.com/office/drawing/2014/main" val="2041266438"/>
                    </a:ext>
                  </a:extLst>
                </a:gridCol>
              </a:tblGrid>
              <a:tr h="571654">
                <a:tc gridSpan="2">
                  <a:txBody>
                    <a:bodyPr/>
                    <a:lstStyle/>
                    <a:p>
                      <a:r>
                        <a:rPr lang="en-IE" b="1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Rialacha</a:t>
                      </a:r>
                      <a:r>
                        <a:rPr lang="en-IE" b="1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a </a:t>
                      </a:r>
                      <a:r>
                        <a:rPr lang="en-IE" b="1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bhaineann</a:t>
                      </a:r>
                      <a:r>
                        <a:rPr lang="en-IE" b="1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le </a:t>
                      </a:r>
                      <a:r>
                        <a:rPr lang="en-IE" b="1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maithiúnas</a:t>
                      </a:r>
                      <a:endParaRPr lang="en-IE" b="1" dirty="0">
                        <a:solidFill>
                          <a:srgbClr val="00263E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r>
                        <a:rPr lang="en-IE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Samhlaigh</a:t>
                      </a:r>
                      <a:r>
                        <a:rPr lang="en-IE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IE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gur</a:t>
                      </a:r>
                      <a:r>
                        <a:rPr lang="en-IE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IE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iarr</a:t>
                      </a:r>
                      <a:r>
                        <a:rPr lang="en-IE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IE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duine</a:t>
                      </a:r>
                      <a:r>
                        <a:rPr lang="en-IE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IE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éigin</a:t>
                      </a:r>
                      <a:r>
                        <a:rPr lang="en-IE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IE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maithiúnas</a:t>
                      </a:r>
                      <a:r>
                        <a:rPr lang="en-IE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ort. </a:t>
                      </a:r>
                      <a:r>
                        <a:rPr lang="en-IE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Scríobh</a:t>
                      </a:r>
                      <a:r>
                        <a:rPr lang="en-IE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IE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síos</a:t>
                      </a:r>
                      <a:r>
                        <a:rPr lang="en-IE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5 </a:t>
                      </a:r>
                      <a:r>
                        <a:rPr lang="en-IE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rud</a:t>
                      </a:r>
                      <a:r>
                        <a:rPr lang="en-IE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a </a:t>
                      </a:r>
                      <a:r>
                        <a:rPr lang="en-IE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d’fhéadfadh</a:t>
                      </a:r>
                      <a:r>
                        <a:rPr lang="en-IE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IE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tarlú</a:t>
                      </a:r>
                      <a:r>
                        <a:rPr lang="en-IE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IE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nó</a:t>
                      </a:r>
                      <a:r>
                        <a:rPr lang="en-IE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IE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ar</a:t>
                      </a:r>
                      <a:r>
                        <a:rPr lang="en-IE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IE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cheart</a:t>
                      </a:r>
                      <a:r>
                        <a:rPr lang="en-IE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IE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tarlú</a:t>
                      </a:r>
                      <a:r>
                        <a:rPr lang="en-IE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IE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sula</a:t>
                      </a:r>
                      <a:r>
                        <a:rPr lang="en-IE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IE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dtugann</a:t>
                      </a:r>
                      <a:r>
                        <a:rPr lang="en-IE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IE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tú</a:t>
                      </a:r>
                      <a:r>
                        <a:rPr lang="en-IE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IE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maithiúnas</a:t>
                      </a:r>
                      <a:r>
                        <a:rPr lang="en-IE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?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9337076"/>
                  </a:ext>
                </a:extLst>
              </a:tr>
              <a:tr h="289797">
                <a:tc>
                  <a:txBody>
                    <a:bodyPr/>
                    <a:lstStyle/>
                    <a:p>
                      <a:r>
                        <a:rPr lang="en-IE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475426"/>
                  </a:ext>
                </a:extLst>
              </a:tr>
              <a:tr h="289797">
                <a:tc>
                  <a:txBody>
                    <a:bodyPr/>
                    <a:lstStyle/>
                    <a:p>
                      <a:r>
                        <a:rPr lang="en-IE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0754615"/>
                  </a:ext>
                </a:extLst>
              </a:tr>
              <a:tr h="289797">
                <a:tc>
                  <a:txBody>
                    <a:bodyPr/>
                    <a:lstStyle/>
                    <a:p>
                      <a:r>
                        <a:rPr lang="en-IE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4792711"/>
                  </a:ext>
                </a:extLst>
              </a:tr>
              <a:tr h="289797">
                <a:tc>
                  <a:txBody>
                    <a:bodyPr/>
                    <a:lstStyle/>
                    <a:p>
                      <a:r>
                        <a:rPr lang="en-IE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0071837"/>
                  </a:ext>
                </a:extLst>
              </a:tr>
              <a:tr h="289797">
                <a:tc>
                  <a:txBody>
                    <a:bodyPr/>
                    <a:lstStyle/>
                    <a:p>
                      <a:r>
                        <a:rPr lang="en-IE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02180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7510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4E95FA3-2DAB-43A3-8CD9-9343EF94AD57}"/>
              </a:ext>
            </a:extLst>
          </p:cNvPr>
          <p:cNvSpPr txBox="1"/>
          <p:nvPr/>
        </p:nvSpPr>
        <p:spPr>
          <a:xfrm>
            <a:off x="275897" y="209426"/>
            <a:ext cx="4572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1500" b="1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Brón</a:t>
            </a:r>
            <a:r>
              <a:rPr lang="en-IE" sz="1500" b="1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chur in </a:t>
            </a:r>
            <a:r>
              <a:rPr lang="en-IE" sz="1500" b="1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iúl</a:t>
            </a:r>
            <a:r>
              <a:rPr lang="en-IE" sz="1500" b="1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en-IE" sz="1500" b="1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Cuid</a:t>
            </a:r>
            <a:r>
              <a:rPr lang="en-IE" sz="1500" b="1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238009-B884-41C8-B6AF-B3972C5FDD6D}"/>
              </a:ext>
            </a:extLst>
          </p:cNvPr>
          <p:cNvSpPr txBox="1"/>
          <p:nvPr/>
        </p:nvSpPr>
        <p:spPr>
          <a:xfrm>
            <a:off x="275897" y="532591"/>
            <a:ext cx="8516411" cy="3005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 err="1">
                <a:solidFill>
                  <a:srgbClr val="00263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en-GB" sz="1200" dirty="0">
                <a:solidFill>
                  <a:srgbClr val="00263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solidFill>
                  <a:srgbClr val="00263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chuir</a:t>
            </a:r>
            <a:r>
              <a:rPr lang="en-GB" sz="1200" dirty="0">
                <a:solidFill>
                  <a:srgbClr val="00263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 Mac </a:t>
            </a:r>
            <a:r>
              <a:rPr lang="en-GB" sz="1200" dirty="0" err="1">
                <a:solidFill>
                  <a:srgbClr val="00263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Drabhlásach</a:t>
            </a:r>
            <a:r>
              <a:rPr lang="en-GB" sz="1200" dirty="0">
                <a:solidFill>
                  <a:srgbClr val="00263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sz="1200" dirty="0" err="1">
                <a:solidFill>
                  <a:srgbClr val="00263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bhrón</a:t>
            </a:r>
            <a:r>
              <a:rPr lang="en-GB" sz="1200" dirty="0">
                <a:solidFill>
                  <a:srgbClr val="00263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GB" sz="1200" dirty="0" err="1">
                <a:solidFill>
                  <a:srgbClr val="00263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iúl</a:t>
            </a:r>
            <a:r>
              <a:rPr lang="en-GB" sz="1200" dirty="0">
                <a:solidFill>
                  <a:srgbClr val="00263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dá</a:t>
            </a:r>
            <a:r>
              <a:rPr lang="en-GB" sz="1200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solidFill>
                  <a:srgbClr val="00263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thuismitheoirí</a:t>
            </a:r>
            <a:r>
              <a:rPr lang="en-GB" sz="1200" dirty="0">
                <a:solidFill>
                  <a:srgbClr val="00263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solidFill>
                  <a:srgbClr val="00263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GB" sz="1200" dirty="0">
                <a:solidFill>
                  <a:srgbClr val="00263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solidFill>
                  <a:srgbClr val="00263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dá</a:t>
            </a:r>
            <a:r>
              <a:rPr lang="en-GB" sz="1200" dirty="0">
                <a:solidFill>
                  <a:srgbClr val="00263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solidFill>
                  <a:srgbClr val="00263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dheartháir</a:t>
            </a:r>
            <a:r>
              <a:rPr lang="en-GB" sz="1200" dirty="0">
                <a:solidFill>
                  <a:srgbClr val="00263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sz="1200" dirty="0" err="1">
                <a:solidFill>
                  <a:srgbClr val="00263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GB" sz="1200" dirty="0">
                <a:solidFill>
                  <a:srgbClr val="00263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 </a:t>
            </a:r>
            <a:r>
              <a:rPr lang="en-GB" sz="1200" dirty="0" err="1">
                <a:solidFill>
                  <a:srgbClr val="00263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thuairim</a:t>
            </a:r>
            <a:r>
              <a:rPr lang="en-GB" sz="1200" dirty="0">
                <a:solidFill>
                  <a:srgbClr val="00263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200" dirty="0">
              <a:solidFill>
                <a:srgbClr val="00263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Labhair</a:t>
            </a:r>
            <a:r>
              <a:rPr lang="en-GB" sz="1200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le do </a:t>
            </a:r>
            <a:r>
              <a:rPr lang="en-GB" sz="1200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pháirtí</a:t>
            </a:r>
            <a:r>
              <a:rPr lang="en-GB" sz="1200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faoin</a:t>
            </a:r>
            <a:r>
              <a:rPr lang="en-GB" sz="1200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mbrí</a:t>
            </a:r>
            <a:r>
              <a:rPr lang="en-GB" sz="1200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sz="1200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dar</a:t>
            </a:r>
            <a:r>
              <a:rPr lang="en-GB" sz="1200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leat</a:t>
            </a:r>
            <a:r>
              <a:rPr lang="en-GB" sz="1200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atá</a:t>
            </a:r>
            <a:r>
              <a:rPr lang="en-GB" sz="1200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le ‘</a:t>
            </a:r>
            <a:r>
              <a:rPr lang="en-GB" sz="1200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brón</a:t>
            </a:r>
            <a:r>
              <a:rPr lang="en-GB" sz="1200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’  a </a:t>
            </a:r>
            <a:r>
              <a:rPr lang="en-GB" sz="1200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bheith</a:t>
            </a:r>
            <a:r>
              <a:rPr lang="en-GB" sz="1200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ort</a:t>
            </a:r>
            <a:r>
              <a:rPr lang="en-GB" sz="1200" dirty="0">
                <a:solidFill>
                  <a:srgbClr val="00263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</a:t>
            </a:r>
            <a:r>
              <a:rPr lang="en-GB" sz="1200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féidir</a:t>
            </a:r>
            <a:r>
              <a:rPr lang="en-GB" sz="1200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cúpla</a:t>
            </a:r>
            <a:r>
              <a:rPr lang="en-GB" sz="1200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brí</a:t>
            </a:r>
            <a:r>
              <a:rPr lang="en-GB" sz="1200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éagsúil</a:t>
            </a:r>
            <a:r>
              <a:rPr lang="en-GB" sz="1200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sz="1200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bheith</a:t>
            </a:r>
            <a:r>
              <a:rPr lang="en-GB" sz="1200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leis an </a:t>
            </a:r>
            <a:r>
              <a:rPr lang="en-GB" sz="1200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bhfocal</a:t>
            </a:r>
            <a:r>
              <a:rPr lang="en-GB" sz="1200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sz="1200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brón</a:t>
            </a:r>
            <a:r>
              <a:rPr lang="en-GB" sz="1200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Má</a:t>
            </a:r>
            <a:r>
              <a:rPr lang="en-GB" sz="1200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tharla</a:t>
            </a:r>
            <a:r>
              <a:rPr lang="en-GB" sz="1200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drochrud</a:t>
            </a:r>
            <a:r>
              <a:rPr lang="en-GB" sz="1200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éigin</a:t>
            </a:r>
            <a:r>
              <a:rPr lang="en-GB" sz="1200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 </a:t>
            </a:r>
            <a:r>
              <a:rPr lang="en-GB" sz="1200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dhuine</a:t>
            </a:r>
            <a:r>
              <a:rPr lang="en-GB" sz="1200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éigin</a:t>
            </a:r>
            <a:r>
              <a:rPr lang="en-GB" sz="1200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sz="1200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b’fhéidir</a:t>
            </a:r>
            <a:r>
              <a:rPr lang="en-GB" sz="1200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go </a:t>
            </a:r>
            <a:r>
              <a:rPr lang="en-GB" sz="1200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mbeadh</a:t>
            </a:r>
            <a:r>
              <a:rPr lang="en-GB" sz="1200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trua</a:t>
            </a:r>
            <a:r>
              <a:rPr lang="en-GB" sz="1200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agat</a:t>
            </a:r>
            <a:r>
              <a:rPr lang="en-GB" sz="1200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dóibh</a:t>
            </a:r>
            <a:r>
              <a:rPr lang="en-GB" sz="1200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GB" sz="1200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go </a:t>
            </a:r>
            <a:r>
              <a:rPr lang="en-GB" sz="1200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mbeadh</a:t>
            </a:r>
            <a:r>
              <a:rPr lang="en-GB" sz="1200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brón</a:t>
            </a:r>
            <a:r>
              <a:rPr lang="en-GB" sz="1200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ort. </a:t>
            </a:r>
            <a:r>
              <a:rPr lang="en-GB" sz="1200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B’fhéidir</a:t>
            </a:r>
            <a:r>
              <a:rPr lang="en-GB" sz="1200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go </a:t>
            </a:r>
            <a:r>
              <a:rPr lang="en-GB" sz="1200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ndéarfá</a:t>
            </a:r>
            <a:r>
              <a:rPr lang="en-GB" sz="1200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“</a:t>
            </a:r>
            <a:r>
              <a:rPr lang="en-GB" sz="1200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Tá</a:t>
            </a:r>
            <a:r>
              <a:rPr lang="en-GB" sz="1200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brón</a:t>
            </a:r>
            <a:r>
              <a:rPr lang="en-GB" sz="1200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orm</a:t>
            </a:r>
            <a:r>
              <a:rPr lang="en-GB" sz="1200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gur</a:t>
            </a:r>
            <a:r>
              <a:rPr lang="en-GB" sz="1200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ghortaigh</a:t>
            </a:r>
            <a:r>
              <a:rPr lang="en-GB" sz="1200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tú</a:t>
            </a:r>
            <a:r>
              <a:rPr lang="en-GB" sz="1200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 </a:t>
            </a:r>
            <a:r>
              <a:rPr lang="en-GB" sz="1200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lámh</a:t>
            </a:r>
            <a:r>
              <a:rPr lang="en-GB" sz="1200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”;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Bíonn</a:t>
            </a:r>
            <a:r>
              <a:rPr lang="en-GB" sz="1200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tú</a:t>
            </a:r>
            <a:r>
              <a:rPr lang="en-GB" sz="1200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‘ag </a:t>
            </a:r>
            <a:r>
              <a:rPr lang="en-GB" sz="1200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mothú</a:t>
            </a:r>
            <a:r>
              <a:rPr lang="en-GB" sz="1200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bróin</a:t>
            </a:r>
            <a:r>
              <a:rPr lang="en-GB" sz="1200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’ </a:t>
            </a:r>
            <a:r>
              <a:rPr lang="en-GB" sz="1200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nuair</a:t>
            </a:r>
            <a:r>
              <a:rPr lang="en-GB" sz="1200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sz="1200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dhéanann</a:t>
            </a:r>
            <a:r>
              <a:rPr lang="en-GB" sz="1200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tú</a:t>
            </a:r>
            <a:r>
              <a:rPr lang="en-GB" sz="1200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rud</a:t>
            </a:r>
            <a:r>
              <a:rPr lang="en-GB" sz="1200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éigin</a:t>
            </a:r>
            <a:r>
              <a:rPr lang="en-GB" sz="1200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mícheart</a:t>
            </a:r>
            <a:r>
              <a:rPr lang="en-GB" sz="1200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GB" sz="1200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bíonn</a:t>
            </a:r>
            <a:r>
              <a:rPr lang="en-GB" sz="1200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aiféala</a:t>
            </a:r>
            <a:r>
              <a:rPr lang="en-GB" sz="1200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ort, </a:t>
            </a:r>
            <a:r>
              <a:rPr lang="en-GB" sz="1200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b’fhéidir</a:t>
            </a:r>
            <a:r>
              <a:rPr lang="en-GB" sz="1200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go </a:t>
            </a:r>
            <a:r>
              <a:rPr lang="en-GB" sz="1200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ndéarfá</a:t>
            </a:r>
            <a:r>
              <a:rPr lang="en-GB" sz="1200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“</a:t>
            </a:r>
            <a:r>
              <a:rPr lang="en-GB" sz="1200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Tá</a:t>
            </a:r>
            <a:r>
              <a:rPr lang="en-GB" sz="1200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brón</a:t>
            </a:r>
            <a:r>
              <a:rPr lang="en-GB" sz="1200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orm</a:t>
            </a:r>
            <a:r>
              <a:rPr lang="en-GB" sz="1200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go </a:t>
            </a:r>
            <a:r>
              <a:rPr lang="en-GB" sz="1200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raibh</a:t>
            </a:r>
            <a:r>
              <a:rPr lang="en-GB" sz="1200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mé</a:t>
            </a:r>
            <a:r>
              <a:rPr lang="en-GB" sz="1200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ag </a:t>
            </a:r>
            <a:r>
              <a:rPr lang="en-GB" sz="1200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béicíl</a:t>
            </a:r>
            <a:r>
              <a:rPr lang="en-GB" sz="1200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ort”;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Uaireanta</a:t>
            </a:r>
            <a:r>
              <a:rPr lang="en-GB" sz="1200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is </a:t>
            </a:r>
            <a:r>
              <a:rPr lang="en-GB" sz="1200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féidir</a:t>
            </a:r>
            <a:r>
              <a:rPr lang="en-GB" sz="1200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leat</a:t>
            </a:r>
            <a:r>
              <a:rPr lang="en-GB" sz="1200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</a:t>
            </a:r>
            <a:r>
              <a:rPr lang="en-GB" sz="1200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sz="1200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rá</a:t>
            </a:r>
            <a:r>
              <a:rPr lang="en-GB" sz="1200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nuair</a:t>
            </a:r>
            <a:r>
              <a:rPr lang="en-GB" sz="1200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atá</a:t>
            </a:r>
            <a:r>
              <a:rPr lang="en-GB" sz="1200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tú</a:t>
            </a:r>
            <a:r>
              <a:rPr lang="en-GB" sz="1200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ag </a:t>
            </a:r>
            <a:r>
              <a:rPr lang="en-GB" sz="1200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iarraidh</a:t>
            </a:r>
            <a:r>
              <a:rPr lang="en-GB" sz="1200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en-GB" sz="1200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dhuine</a:t>
            </a:r>
            <a:r>
              <a:rPr lang="en-GB" sz="1200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gar a </a:t>
            </a:r>
            <a:r>
              <a:rPr lang="en-GB" sz="1200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dhéanamh</a:t>
            </a:r>
            <a:r>
              <a:rPr lang="en-GB" sz="1200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duit</a:t>
            </a:r>
            <a:r>
              <a:rPr lang="en-GB" sz="1200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GB" sz="1200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B’fhéidir</a:t>
            </a:r>
            <a:r>
              <a:rPr lang="en-GB" sz="1200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go </a:t>
            </a:r>
            <a:r>
              <a:rPr lang="en-GB" sz="1200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ndéarfá</a:t>
            </a:r>
            <a:r>
              <a:rPr lang="en-GB" sz="1200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“</a:t>
            </a:r>
            <a:r>
              <a:rPr lang="en-GB" sz="1200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Tá</a:t>
            </a:r>
            <a:r>
              <a:rPr lang="en-GB" sz="1200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brón</a:t>
            </a:r>
            <a:r>
              <a:rPr lang="en-GB" sz="1200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orm</a:t>
            </a:r>
            <a:r>
              <a:rPr lang="en-GB" sz="1200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an </a:t>
            </a:r>
            <a:r>
              <a:rPr lang="en-GB" sz="1200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bhféadfainn</a:t>
            </a:r>
            <a:r>
              <a:rPr lang="en-GB" sz="1200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peann</a:t>
            </a:r>
            <a:r>
              <a:rPr lang="en-GB" sz="1200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sz="1200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fháil</a:t>
            </a:r>
            <a:r>
              <a:rPr lang="en-GB" sz="1200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en-GB" sz="1200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iasacht</a:t>
            </a:r>
            <a:r>
              <a:rPr lang="en-GB" sz="1200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?”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IE" dirty="0">
              <a:solidFill>
                <a:srgbClr val="00263E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3042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4E95FA3-2DAB-43A3-8CD9-9343EF94AD57}"/>
              </a:ext>
            </a:extLst>
          </p:cNvPr>
          <p:cNvSpPr txBox="1"/>
          <p:nvPr/>
        </p:nvSpPr>
        <p:spPr>
          <a:xfrm>
            <a:off x="275897" y="209426"/>
            <a:ext cx="4572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1500" b="1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Brón</a:t>
            </a:r>
            <a:r>
              <a:rPr lang="en-IE" sz="1500" b="1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chur in </a:t>
            </a:r>
            <a:r>
              <a:rPr lang="en-IE" sz="1500" b="1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iúl</a:t>
            </a:r>
            <a:r>
              <a:rPr lang="en-IE" sz="1500" b="1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en-IE" sz="1500" b="1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Cuid</a:t>
            </a:r>
            <a:r>
              <a:rPr lang="en-IE" sz="1500" b="1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238009-B884-41C8-B6AF-B3972C5FDD6D}"/>
              </a:ext>
            </a:extLst>
          </p:cNvPr>
          <p:cNvSpPr txBox="1"/>
          <p:nvPr/>
        </p:nvSpPr>
        <p:spPr>
          <a:xfrm>
            <a:off x="275897" y="532591"/>
            <a:ext cx="8516411" cy="644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dirty="0" err="1">
                <a:solidFill>
                  <a:srgbClr val="00263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Cén</a:t>
            </a:r>
            <a:r>
              <a:rPr lang="en-IE" dirty="0">
                <a:solidFill>
                  <a:srgbClr val="00263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dirty="0" err="1">
                <a:solidFill>
                  <a:srgbClr val="00263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uair</a:t>
            </a:r>
            <a:r>
              <a:rPr lang="en-IE" dirty="0">
                <a:solidFill>
                  <a:srgbClr val="00263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IE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bhíonn</a:t>
            </a:r>
            <a:r>
              <a:rPr lang="en-IE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ort a </a:t>
            </a:r>
            <a:r>
              <a:rPr lang="en-IE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rá</a:t>
            </a:r>
            <a:r>
              <a:rPr lang="en-IE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go </a:t>
            </a:r>
            <a:r>
              <a:rPr lang="en-IE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bhfuil</a:t>
            </a:r>
            <a:r>
              <a:rPr lang="en-IE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brón</a:t>
            </a:r>
            <a:r>
              <a:rPr lang="en-IE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ort?</a:t>
            </a:r>
            <a:endParaRPr lang="en-IE" dirty="0">
              <a:solidFill>
                <a:srgbClr val="00263E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IE" dirty="0">
              <a:solidFill>
                <a:srgbClr val="00263E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2154572-7FD9-46F9-96B1-D97EC409EB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161437"/>
              </p:ext>
            </p:extLst>
          </p:nvPr>
        </p:nvGraphicFramePr>
        <p:xfrm>
          <a:off x="313794" y="781077"/>
          <a:ext cx="8516412" cy="1249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38804">
                  <a:extLst>
                    <a:ext uri="{9D8B030D-6E8A-4147-A177-3AD203B41FA5}">
                      <a16:colId xmlns:a16="http://schemas.microsoft.com/office/drawing/2014/main" val="4013772654"/>
                    </a:ext>
                  </a:extLst>
                </a:gridCol>
                <a:gridCol w="2838804">
                  <a:extLst>
                    <a:ext uri="{9D8B030D-6E8A-4147-A177-3AD203B41FA5}">
                      <a16:colId xmlns:a16="http://schemas.microsoft.com/office/drawing/2014/main" val="401979592"/>
                    </a:ext>
                  </a:extLst>
                </a:gridCol>
                <a:gridCol w="2838804">
                  <a:extLst>
                    <a:ext uri="{9D8B030D-6E8A-4147-A177-3AD203B41FA5}">
                      <a16:colId xmlns:a16="http://schemas.microsoft.com/office/drawing/2014/main" val="1987903680"/>
                    </a:ext>
                  </a:extLst>
                </a:gridCol>
              </a:tblGrid>
              <a:tr h="428346">
                <a:tc>
                  <a:txBody>
                    <a:bodyPr/>
                    <a:lstStyle/>
                    <a:p>
                      <a:pPr algn="ctr"/>
                      <a:r>
                        <a:rPr lang="en-IE" sz="1400" dirty="0">
                          <a:solidFill>
                            <a:srgbClr val="00263E"/>
                          </a:solidFill>
                          <a:latin typeface="+mn-lt"/>
                          <a:ea typeface="Open Sans" panose="020B0604020202020204" charset="0"/>
                          <a:cs typeface="Open Sans" panose="020B0604020202020204" charset="0"/>
                        </a:rPr>
                        <a:t>Nuair </a:t>
                      </a:r>
                      <a:r>
                        <a:rPr lang="en-IE" sz="1400" dirty="0" err="1">
                          <a:solidFill>
                            <a:srgbClr val="00263E"/>
                          </a:solidFill>
                          <a:latin typeface="+mn-lt"/>
                          <a:ea typeface="Open Sans" panose="020B0604020202020204" charset="0"/>
                          <a:cs typeface="Open Sans" panose="020B0604020202020204" charset="0"/>
                        </a:rPr>
                        <a:t>nár</a:t>
                      </a:r>
                      <a:r>
                        <a:rPr lang="en-IE" sz="1400" dirty="0">
                          <a:solidFill>
                            <a:srgbClr val="00263E"/>
                          </a:solidFill>
                          <a:latin typeface="+mn-lt"/>
                          <a:ea typeface="Open Sans" panose="020B0604020202020204" charset="0"/>
                          <a:cs typeface="Open Sans" panose="020B0604020202020204" charset="0"/>
                        </a:rPr>
                        <a:t> </a:t>
                      </a:r>
                      <a:r>
                        <a:rPr lang="en-IE" sz="1400" dirty="0" err="1">
                          <a:solidFill>
                            <a:srgbClr val="00263E"/>
                          </a:solidFill>
                          <a:latin typeface="+mn-lt"/>
                          <a:ea typeface="Open Sans" panose="020B0604020202020204" charset="0"/>
                          <a:cs typeface="Open Sans" panose="020B0604020202020204" charset="0"/>
                        </a:rPr>
                        <a:t>inis</a:t>
                      </a:r>
                      <a:r>
                        <a:rPr lang="en-IE" sz="1400" dirty="0">
                          <a:solidFill>
                            <a:srgbClr val="00263E"/>
                          </a:solidFill>
                          <a:latin typeface="+mn-lt"/>
                          <a:ea typeface="Open Sans" panose="020B0604020202020204" charset="0"/>
                          <a:cs typeface="Open Sans" panose="020B0604020202020204" charset="0"/>
                        </a:rPr>
                        <a:t> </a:t>
                      </a:r>
                      <a:r>
                        <a:rPr lang="en-IE" sz="1400" dirty="0" err="1">
                          <a:solidFill>
                            <a:srgbClr val="00263E"/>
                          </a:solidFill>
                          <a:latin typeface="+mn-lt"/>
                          <a:ea typeface="Open Sans" panose="020B0604020202020204" charset="0"/>
                          <a:cs typeface="Open Sans" panose="020B0604020202020204" charset="0"/>
                        </a:rPr>
                        <a:t>tú</a:t>
                      </a:r>
                      <a:r>
                        <a:rPr lang="en-IE" sz="1400" dirty="0">
                          <a:solidFill>
                            <a:srgbClr val="00263E"/>
                          </a:solidFill>
                          <a:latin typeface="+mn-lt"/>
                          <a:ea typeface="Open Sans" panose="020B0604020202020204" charset="0"/>
                          <a:cs typeface="Open Sans" panose="020B0604020202020204" charset="0"/>
                        </a:rPr>
                        <a:t> an </a:t>
                      </a:r>
                      <a:r>
                        <a:rPr lang="en-IE" sz="1400" dirty="0" err="1">
                          <a:solidFill>
                            <a:srgbClr val="00263E"/>
                          </a:solidFill>
                          <a:latin typeface="+mn-lt"/>
                          <a:ea typeface="Open Sans" panose="020B0604020202020204" charset="0"/>
                          <a:cs typeface="Open Sans" panose="020B0604020202020204" charset="0"/>
                        </a:rPr>
                        <a:t>fhírinne</a:t>
                      </a:r>
                      <a:r>
                        <a:rPr lang="en-IE" sz="1400" dirty="0">
                          <a:solidFill>
                            <a:srgbClr val="00263E"/>
                          </a:solidFill>
                          <a:latin typeface="+mn-lt"/>
                          <a:ea typeface="Open Sans" panose="020B0604020202020204" charset="0"/>
                          <a:cs typeface="Open Sans" panose="020B0604020202020204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dirty="0">
                          <a:solidFill>
                            <a:srgbClr val="00263E"/>
                          </a:solidFill>
                          <a:latin typeface="+mn-lt"/>
                          <a:ea typeface="Open Sans" panose="020B0604020202020204" charset="0"/>
                          <a:cs typeface="Open Sans" panose="020B0604020202020204" charset="0"/>
                        </a:rPr>
                        <a:t>Nuair a </a:t>
                      </a:r>
                      <a:r>
                        <a:rPr lang="en-IE" sz="1400" dirty="0" err="1">
                          <a:solidFill>
                            <a:srgbClr val="00263E"/>
                          </a:solidFill>
                          <a:latin typeface="+mn-lt"/>
                          <a:ea typeface="Open Sans" panose="020B0604020202020204" charset="0"/>
                          <a:cs typeface="Open Sans" panose="020B0604020202020204" charset="0"/>
                        </a:rPr>
                        <a:t>bhí</a:t>
                      </a:r>
                      <a:r>
                        <a:rPr lang="en-IE" sz="1400" dirty="0">
                          <a:solidFill>
                            <a:srgbClr val="00263E"/>
                          </a:solidFill>
                          <a:latin typeface="+mn-lt"/>
                          <a:ea typeface="Open Sans" panose="020B0604020202020204" charset="0"/>
                          <a:cs typeface="Open Sans" panose="020B0604020202020204" charset="0"/>
                        </a:rPr>
                        <a:t> </a:t>
                      </a:r>
                      <a:r>
                        <a:rPr lang="en-IE" sz="1400" dirty="0" err="1">
                          <a:solidFill>
                            <a:srgbClr val="00263E"/>
                          </a:solidFill>
                          <a:latin typeface="+mn-lt"/>
                          <a:ea typeface="Open Sans" panose="020B0604020202020204" charset="0"/>
                          <a:cs typeface="Open Sans" panose="020B0604020202020204" charset="0"/>
                        </a:rPr>
                        <a:t>argóint</a:t>
                      </a:r>
                      <a:r>
                        <a:rPr lang="en-IE" sz="1400" dirty="0">
                          <a:solidFill>
                            <a:srgbClr val="00263E"/>
                          </a:solidFill>
                          <a:latin typeface="+mn-lt"/>
                          <a:ea typeface="Open Sans" panose="020B0604020202020204" charset="0"/>
                          <a:cs typeface="Open Sans" panose="020B0604020202020204" charset="0"/>
                        </a:rPr>
                        <a:t> </a:t>
                      </a:r>
                      <a:r>
                        <a:rPr lang="en-IE" sz="1400" dirty="0" err="1">
                          <a:solidFill>
                            <a:srgbClr val="00263E"/>
                          </a:solidFill>
                          <a:latin typeface="+mn-lt"/>
                          <a:ea typeface="Open Sans" panose="020B0604020202020204" charset="0"/>
                          <a:cs typeface="Open Sans" panose="020B0604020202020204" charset="0"/>
                        </a:rPr>
                        <a:t>agat</a:t>
                      </a:r>
                      <a:r>
                        <a:rPr lang="en-IE" sz="1400" dirty="0">
                          <a:solidFill>
                            <a:srgbClr val="00263E"/>
                          </a:solidFill>
                          <a:latin typeface="+mn-lt"/>
                          <a:ea typeface="Open Sans" panose="020B0604020202020204" charset="0"/>
                          <a:cs typeface="Open Sans" panose="020B0604020202020204" charset="0"/>
                        </a:rPr>
                        <a:t> le </a:t>
                      </a:r>
                      <a:r>
                        <a:rPr lang="en-IE" sz="1400" dirty="0" err="1">
                          <a:solidFill>
                            <a:srgbClr val="00263E"/>
                          </a:solidFill>
                          <a:latin typeface="+mn-lt"/>
                          <a:ea typeface="Open Sans" panose="020B0604020202020204" charset="0"/>
                          <a:cs typeface="Open Sans" panose="020B0604020202020204" charset="0"/>
                        </a:rPr>
                        <a:t>duine</a:t>
                      </a:r>
                      <a:r>
                        <a:rPr lang="en-IE" sz="1400" dirty="0">
                          <a:solidFill>
                            <a:srgbClr val="00263E"/>
                          </a:solidFill>
                          <a:latin typeface="+mn-lt"/>
                          <a:ea typeface="Open Sans" panose="020B0604020202020204" charset="0"/>
                          <a:cs typeface="Open Sans" panose="020B0604020202020204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dirty="0">
                          <a:solidFill>
                            <a:srgbClr val="00263E"/>
                          </a:solidFill>
                          <a:latin typeface="+mn-lt"/>
                          <a:ea typeface="Open Sans" panose="020B0604020202020204" charset="0"/>
                          <a:cs typeface="Open Sans" panose="020B0604020202020204" charset="0"/>
                        </a:rPr>
                        <a:t>Nuair a </a:t>
                      </a:r>
                      <a:r>
                        <a:rPr lang="en-IE" sz="1400" dirty="0" err="1">
                          <a:solidFill>
                            <a:srgbClr val="00263E"/>
                          </a:solidFill>
                          <a:latin typeface="+mn-lt"/>
                          <a:ea typeface="Open Sans" panose="020B0604020202020204" charset="0"/>
                          <a:cs typeface="Open Sans" panose="020B0604020202020204" charset="0"/>
                        </a:rPr>
                        <a:t>d’fhág</a:t>
                      </a:r>
                      <a:r>
                        <a:rPr lang="en-IE" sz="1400" dirty="0">
                          <a:solidFill>
                            <a:srgbClr val="00263E"/>
                          </a:solidFill>
                          <a:latin typeface="+mn-lt"/>
                          <a:ea typeface="Open Sans" panose="020B0604020202020204" charset="0"/>
                          <a:cs typeface="Open Sans" panose="020B0604020202020204" charset="0"/>
                        </a:rPr>
                        <a:t> </a:t>
                      </a:r>
                      <a:r>
                        <a:rPr lang="en-IE" sz="1400" dirty="0" err="1">
                          <a:solidFill>
                            <a:srgbClr val="00263E"/>
                          </a:solidFill>
                          <a:latin typeface="+mn-lt"/>
                          <a:ea typeface="Open Sans" panose="020B0604020202020204" charset="0"/>
                          <a:cs typeface="Open Sans" panose="020B0604020202020204" charset="0"/>
                        </a:rPr>
                        <a:t>tú</a:t>
                      </a:r>
                      <a:r>
                        <a:rPr lang="en-IE" sz="1400" dirty="0">
                          <a:solidFill>
                            <a:srgbClr val="00263E"/>
                          </a:solidFill>
                          <a:latin typeface="+mn-lt"/>
                          <a:ea typeface="Open Sans" panose="020B0604020202020204" charset="0"/>
                          <a:cs typeface="Open Sans" panose="020B0604020202020204" charset="0"/>
                        </a:rPr>
                        <a:t> </a:t>
                      </a:r>
                      <a:r>
                        <a:rPr lang="en-IE" sz="1400" dirty="0" err="1">
                          <a:solidFill>
                            <a:srgbClr val="00263E"/>
                          </a:solidFill>
                          <a:latin typeface="+mn-lt"/>
                          <a:ea typeface="Open Sans" panose="020B0604020202020204" charset="0"/>
                          <a:cs typeface="Open Sans" panose="020B0604020202020204" charset="0"/>
                        </a:rPr>
                        <a:t>duine</a:t>
                      </a:r>
                      <a:r>
                        <a:rPr lang="en-IE" sz="1400" dirty="0">
                          <a:solidFill>
                            <a:srgbClr val="00263E"/>
                          </a:solidFill>
                          <a:latin typeface="+mn-lt"/>
                          <a:ea typeface="Open Sans" panose="020B0604020202020204" charset="0"/>
                          <a:cs typeface="Open Sans" panose="020B0604020202020204" charset="0"/>
                        </a:rPr>
                        <a:t> </a:t>
                      </a:r>
                      <a:r>
                        <a:rPr lang="en-IE" sz="1400" dirty="0" err="1">
                          <a:solidFill>
                            <a:srgbClr val="00263E"/>
                          </a:solidFill>
                          <a:latin typeface="+mn-lt"/>
                          <a:ea typeface="Open Sans" panose="020B0604020202020204" charset="0"/>
                          <a:cs typeface="Open Sans" panose="020B0604020202020204" charset="0"/>
                        </a:rPr>
                        <a:t>éigin</a:t>
                      </a:r>
                      <a:r>
                        <a:rPr lang="en-IE" sz="1400" dirty="0">
                          <a:solidFill>
                            <a:srgbClr val="00263E"/>
                          </a:solidFill>
                          <a:latin typeface="+mn-lt"/>
                          <a:ea typeface="Open Sans" panose="020B0604020202020204" charset="0"/>
                          <a:cs typeface="Open Sans" panose="020B0604020202020204" charset="0"/>
                        </a:rPr>
                        <a:t> </a:t>
                      </a:r>
                      <a:r>
                        <a:rPr lang="en-IE" sz="1400" dirty="0" err="1">
                          <a:solidFill>
                            <a:srgbClr val="00263E"/>
                          </a:solidFill>
                          <a:latin typeface="+mn-lt"/>
                          <a:ea typeface="Open Sans" panose="020B0604020202020204" charset="0"/>
                          <a:cs typeface="Open Sans" panose="020B0604020202020204" charset="0"/>
                        </a:rPr>
                        <a:t>amuigh</a:t>
                      </a:r>
                      <a:r>
                        <a:rPr lang="en-IE" sz="1400" dirty="0">
                          <a:solidFill>
                            <a:srgbClr val="00263E"/>
                          </a:solidFill>
                          <a:latin typeface="+mn-lt"/>
                          <a:ea typeface="Open Sans" panose="020B0604020202020204" charset="0"/>
                          <a:cs typeface="Open Sans" panose="020B0604020202020204" charset="0"/>
                        </a:rPr>
                        <a:t> </a:t>
                      </a:r>
                      <a:r>
                        <a:rPr lang="en-IE" sz="1400" dirty="0" err="1">
                          <a:solidFill>
                            <a:srgbClr val="00263E"/>
                          </a:solidFill>
                          <a:latin typeface="+mn-lt"/>
                          <a:ea typeface="Open Sans" panose="020B0604020202020204" charset="0"/>
                          <a:cs typeface="Open Sans" panose="020B0604020202020204" charset="0"/>
                        </a:rPr>
                        <a:t>agus</a:t>
                      </a:r>
                      <a:r>
                        <a:rPr lang="en-IE" sz="1400" dirty="0">
                          <a:solidFill>
                            <a:srgbClr val="00263E"/>
                          </a:solidFill>
                          <a:latin typeface="+mn-lt"/>
                          <a:ea typeface="Open Sans" panose="020B0604020202020204" charset="0"/>
                          <a:cs typeface="Open Sans" panose="020B0604020202020204" charset="0"/>
                        </a:rPr>
                        <a:t> </a:t>
                      </a:r>
                      <a:r>
                        <a:rPr lang="en-IE" sz="1400" dirty="0" err="1">
                          <a:solidFill>
                            <a:srgbClr val="00263E"/>
                          </a:solidFill>
                          <a:latin typeface="+mn-lt"/>
                          <a:ea typeface="Open Sans" panose="020B0604020202020204" charset="0"/>
                          <a:cs typeface="Open Sans" panose="020B0604020202020204" charset="0"/>
                        </a:rPr>
                        <a:t>nach</a:t>
                      </a:r>
                      <a:r>
                        <a:rPr lang="en-IE" sz="1400" dirty="0">
                          <a:solidFill>
                            <a:srgbClr val="00263E"/>
                          </a:solidFill>
                          <a:latin typeface="+mn-lt"/>
                          <a:ea typeface="Open Sans" panose="020B0604020202020204" charset="0"/>
                          <a:cs typeface="Open Sans" panose="020B0604020202020204" charset="0"/>
                        </a:rPr>
                        <a:t> </a:t>
                      </a:r>
                      <a:r>
                        <a:rPr lang="en-IE" sz="1400" dirty="0" err="1">
                          <a:solidFill>
                            <a:srgbClr val="00263E"/>
                          </a:solidFill>
                          <a:latin typeface="+mn-lt"/>
                          <a:ea typeface="Open Sans" panose="020B0604020202020204" charset="0"/>
                          <a:cs typeface="Open Sans" panose="020B0604020202020204" charset="0"/>
                        </a:rPr>
                        <a:t>raibh</a:t>
                      </a:r>
                      <a:r>
                        <a:rPr lang="en-IE" sz="1400" dirty="0">
                          <a:solidFill>
                            <a:srgbClr val="00263E"/>
                          </a:solidFill>
                          <a:latin typeface="+mn-lt"/>
                          <a:ea typeface="Open Sans" panose="020B0604020202020204" charset="0"/>
                          <a:cs typeface="Open Sans" panose="020B0604020202020204" charset="0"/>
                        </a:rPr>
                        <a:t> </a:t>
                      </a:r>
                      <a:r>
                        <a:rPr lang="en-IE" sz="1400" dirty="0" err="1">
                          <a:solidFill>
                            <a:srgbClr val="00263E"/>
                          </a:solidFill>
                          <a:latin typeface="+mn-lt"/>
                          <a:ea typeface="Open Sans" panose="020B0604020202020204" charset="0"/>
                          <a:cs typeface="Open Sans" panose="020B0604020202020204" charset="0"/>
                        </a:rPr>
                        <a:t>tú</a:t>
                      </a:r>
                      <a:r>
                        <a:rPr lang="en-IE" sz="1400" dirty="0">
                          <a:solidFill>
                            <a:srgbClr val="00263E"/>
                          </a:solidFill>
                          <a:latin typeface="+mn-lt"/>
                          <a:ea typeface="Open Sans" panose="020B0604020202020204" charset="0"/>
                          <a:cs typeface="Open Sans" panose="020B0604020202020204" charset="0"/>
                        </a:rPr>
                        <a:t> ag </a:t>
                      </a:r>
                      <a:r>
                        <a:rPr lang="en-IE" sz="1400" dirty="0" err="1">
                          <a:solidFill>
                            <a:srgbClr val="00263E"/>
                          </a:solidFill>
                          <a:latin typeface="+mn-lt"/>
                          <a:ea typeface="Open Sans" panose="020B0604020202020204" charset="0"/>
                          <a:cs typeface="Open Sans" panose="020B0604020202020204" charset="0"/>
                        </a:rPr>
                        <a:t>súgradh</a:t>
                      </a:r>
                      <a:r>
                        <a:rPr lang="en-IE" sz="1400" dirty="0">
                          <a:solidFill>
                            <a:srgbClr val="00263E"/>
                          </a:solidFill>
                          <a:latin typeface="+mn-lt"/>
                          <a:ea typeface="Open Sans" panose="020B0604020202020204" charset="0"/>
                          <a:cs typeface="Open Sans" panose="020B0604020202020204" charset="0"/>
                        </a:rPr>
                        <a:t> leis/</a:t>
                      </a:r>
                      <a:r>
                        <a:rPr lang="en-IE" sz="1400" dirty="0" err="1">
                          <a:solidFill>
                            <a:srgbClr val="00263E"/>
                          </a:solidFill>
                          <a:latin typeface="+mn-lt"/>
                          <a:ea typeface="Open Sans" panose="020B0604020202020204" charset="0"/>
                          <a:cs typeface="Open Sans" panose="020B0604020202020204" charset="0"/>
                        </a:rPr>
                        <a:t>léi</a:t>
                      </a:r>
                      <a:r>
                        <a:rPr lang="en-IE" sz="1400" dirty="0">
                          <a:solidFill>
                            <a:srgbClr val="00263E"/>
                          </a:solidFill>
                          <a:latin typeface="+mn-lt"/>
                          <a:ea typeface="Open Sans" panose="020B0604020202020204" charset="0"/>
                          <a:cs typeface="Open Sans" panose="020B0604020202020204" charset="0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4066077"/>
                  </a:ext>
                </a:extLst>
              </a:tr>
              <a:tr h="428346">
                <a:tc>
                  <a:txBody>
                    <a:bodyPr/>
                    <a:lstStyle/>
                    <a:p>
                      <a:pPr algn="ctr"/>
                      <a:r>
                        <a:rPr lang="en-IE" sz="1400" dirty="0">
                          <a:solidFill>
                            <a:srgbClr val="00263E"/>
                          </a:solidFill>
                          <a:latin typeface="+mn-lt"/>
                          <a:ea typeface="Open Sans" panose="020B0604020202020204" charset="0"/>
                          <a:cs typeface="Open Sans" panose="020B0604020202020204" charset="0"/>
                        </a:rPr>
                        <a:t>Nuair </a:t>
                      </a:r>
                      <a:r>
                        <a:rPr lang="en-IE" sz="1400" dirty="0" err="1">
                          <a:solidFill>
                            <a:srgbClr val="00263E"/>
                          </a:solidFill>
                          <a:latin typeface="+mn-lt"/>
                          <a:ea typeface="Open Sans" panose="020B0604020202020204" charset="0"/>
                          <a:cs typeface="Open Sans" panose="020B0604020202020204" charset="0"/>
                        </a:rPr>
                        <a:t>nach</a:t>
                      </a:r>
                      <a:r>
                        <a:rPr lang="en-IE" sz="1400" dirty="0">
                          <a:solidFill>
                            <a:srgbClr val="00263E"/>
                          </a:solidFill>
                          <a:latin typeface="+mn-lt"/>
                          <a:ea typeface="Open Sans" panose="020B0604020202020204" charset="0"/>
                          <a:cs typeface="Open Sans" panose="020B0604020202020204" charset="0"/>
                        </a:rPr>
                        <a:t> </a:t>
                      </a:r>
                      <a:r>
                        <a:rPr lang="en-IE" sz="1400" dirty="0" err="1">
                          <a:solidFill>
                            <a:srgbClr val="00263E"/>
                          </a:solidFill>
                          <a:latin typeface="+mn-lt"/>
                          <a:ea typeface="Open Sans" panose="020B0604020202020204" charset="0"/>
                          <a:cs typeface="Open Sans" panose="020B0604020202020204" charset="0"/>
                        </a:rPr>
                        <a:t>ndearna</a:t>
                      </a:r>
                      <a:r>
                        <a:rPr lang="en-IE" sz="1400" dirty="0">
                          <a:solidFill>
                            <a:srgbClr val="00263E"/>
                          </a:solidFill>
                          <a:latin typeface="+mn-lt"/>
                          <a:ea typeface="Open Sans" panose="020B0604020202020204" charset="0"/>
                          <a:cs typeface="Open Sans" panose="020B0604020202020204" charset="0"/>
                        </a:rPr>
                        <a:t> </a:t>
                      </a:r>
                      <a:r>
                        <a:rPr lang="en-IE" sz="1400" dirty="0" err="1">
                          <a:solidFill>
                            <a:srgbClr val="00263E"/>
                          </a:solidFill>
                          <a:latin typeface="+mn-lt"/>
                          <a:ea typeface="Open Sans" panose="020B0604020202020204" charset="0"/>
                          <a:cs typeface="Open Sans" panose="020B0604020202020204" charset="0"/>
                        </a:rPr>
                        <a:t>tú</a:t>
                      </a:r>
                      <a:r>
                        <a:rPr lang="en-IE" sz="1400" dirty="0">
                          <a:solidFill>
                            <a:srgbClr val="00263E"/>
                          </a:solidFill>
                          <a:latin typeface="+mn-lt"/>
                          <a:ea typeface="Open Sans" panose="020B0604020202020204" charset="0"/>
                          <a:cs typeface="Open Sans" panose="020B0604020202020204" charset="0"/>
                        </a:rPr>
                        <a:t> mar a </a:t>
                      </a:r>
                      <a:r>
                        <a:rPr lang="en-IE" sz="1400" dirty="0" err="1">
                          <a:solidFill>
                            <a:srgbClr val="00263E"/>
                          </a:solidFill>
                          <a:latin typeface="+mn-lt"/>
                          <a:ea typeface="Open Sans" panose="020B0604020202020204" charset="0"/>
                          <a:cs typeface="Open Sans" panose="020B0604020202020204" charset="0"/>
                        </a:rPr>
                        <a:t>gheall</a:t>
                      </a:r>
                      <a:r>
                        <a:rPr lang="en-IE" sz="1400" dirty="0">
                          <a:solidFill>
                            <a:srgbClr val="00263E"/>
                          </a:solidFill>
                          <a:latin typeface="+mn-lt"/>
                          <a:ea typeface="Open Sans" panose="020B0604020202020204" charset="0"/>
                          <a:cs typeface="Open Sans" panose="020B0604020202020204" charset="0"/>
                        </a:rPr>
                        <a:t> </a:t>
                      </a:r>
                      <a:r>
                        <a:rPr lang="en-IE" sz="1400" dirty="0" err="1">
                          <a:solidFill>
                            <a:srgbClr val="00263E"/>
                          </a:solidFill>
                          <a:latin typeface="+mn-lt"/>
                          <a:ea typeface="Open Sans" panose="020B0604020202020204" charset="0"/>
                          <a:cs typeface="Open Sans" panose="020B0604020202020204" charset="0"/>
                        </a:rPr>
                        <a:t>tú</a:t>
                      </a:r>
                      <a:r>
                        <a:rPr lang="en-IE" sz="1400" dirty="0">
                          <a:solidFill>
                            <a:srgbClr val="00263E"/>
                          </a:solidFill>
                          <a:latin typeface="+mn-lt"/>
                          <a:ea typeface="Open Sans" panose="020B0604020202020204" charset="0"/>
                          <a:cs typeface="Open Sans" panose="020B0604020202020204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dirty="0">
                          <a:solidFill>
                            <a:srgbClr val="00263E"/>
                          </a:solidFill>
                          <a:latin typeface="+mn-lt"/>
                          <a:ea typeface="Open Sans" panose="020B0604020202020204" charset="0"/>
                          <a:cs typeface="Open Sans" panose="020B0604020202020204" charset="0"/>
                        </a:rPr>
                        <a:t>Nuair a </a:t>
                      </a:r>
                      <a:r>
                        <a:rPr lang="en-IE" sz="1400" dirty="0" err="1">
                          <a:solidFill>
                            <a:srgbClr val="00263E"/>
                          </a:solidFill>
                          <a:latin typeface="+mn-lt"/>
                          <a:ea typeface="Open Sans" panose="020B0604020202020204" charset="0"/>
                          <a:cs typeface="Open Sans" panose="020B0604020202020204" charset="0"/>
                        </a:rPr>
                        <a:t>bhí</a:t>
                      </a:r>
                      <a:r>
                        <a:rPr lang="en-IE" sz="1400" dirty="0">
                          <a:solidFill>
                            <a:srgbClr val="00263E"/>
                          </a:solidFill>
                          <a:latin typeface="+mn-lt"/>
                          <a:ea typeface="Open Sans" panose="020B0604020202020204" charset="0"/>
                          <a:cs typeface="Open Sans" panose="020B0604020202020204" charset="0"/>
                        </a:rPr>
                        <a:t> </a:t>
                      </a:r>
                      <a:r>
                        <a:rPr lang="en-IE" sz="1400" dirty="0" err="1">
                          <a:solidFill>
                            <a:srgbClr val="00263E"/>
                          </a:solidFill>
                          <a:latin typeface="+mn-lt"/>
                          <a:ea typeface="Open Sans" panose="020B0604020202020204" charset="0"/>
                          <a:cs typeface="Open Sans" panose="020B0604020202020204" charset="0"/>
                        </a:rPr>
                        <a:t>tú</a:t>
                      </a:r>
                      <a:r>
                        <a:rPr lang="en-IE" sz="1400" dirty="0">
                          <a:solidFill>
                            <a:srgbClr val="00263E"/>
                          </a:solidFill>
                          <a:latin typeface="+mn-lt"/>
                          <a:ea typeface="Open Sans" panose="020B0604020202020204" charset="0"/>
                          <a:cs typeface="Open Sans" panose="020B0604020202020204" charset="0"/>
                        </a:rPr>
                        <a:t> </a:t>
                      </a:r>
                      <a:r>
                        <a:rPr lang="en-IE" sz="1400" dirty="0" err="1">
                          <a:solidFill>
                            <a:srgbClr val="00263E"/>
                          </a:solidFill>
                          <a:latin typeface="+mn-lt"/>
                          <a:ea typeface="Open Sans" panose="020B0604020202020204" charset="0"/>
                          <a:cs typeface="Open Sans" panose="020B0604020202020204" charset="0"/>
                        </a:rPr>
                        <a:t>mímhúinte</a:t>
                      </a:r>
                      <a:r>
                        <a:rPr lang="en-IE" sz="1400" dirty="0">
                          <a:solidFill>
                            <a:srgbClr val="00263E"/>
                          </a:solidFill>
                          <a:latin typeface="+mn-lt"/>
                          <a:ea typeface="Open Sans" panose="020B0604020202020204" charset="0"/>
                          <a:cs typeface="Open Sans" panose="020B0604020202020204" charset="0"/>
                        </a:rPr>
                        <a:t> le </a:t>
                      </a:r>
                      <a:r>
                        <a:rPr lang="en-IE" sz="1400" dirty="0" err="1">
                          <a:solidFill>
                            <a:srgbClr val="00263E"/>
                          </a:solidFill>
                          <a:latin typeface="+mn-lt"/>
                          <a:ea typeface="Open Sans" panose="020B0604020202020204" charset="0"/>
                          <a:cs typeface="Open Sans" panose="020B0604020202020204" charset="0"/>
                        </a:rPr>
                        <a:t>duine</a:t>
                      </a:r>
                      <a:r>
                        <a:rPr lang="en-IE" sz="1400" dirty="0">
                          <a:solidFill>
                            <a:srgbClr val="00263E"/>
                          </a:solidFill>
                          <a:latin typeface="+mn-lt"/>
                          <a:ea typeface="Open Sans" panose="020B0604020202020204" charset="0"/>
                          <a:cs typeface="Open Sans" panose="020B0604020202020204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dirty="0">
                          <a:solidFill>
                            <a:srgbClr val="00263E"/>
                          </a:solidFill>
                          <a:latin typeface="+mn-lt"/>
                          <a:ea typeface="Open Sans" panose="020B0604020202020204" charset="0"/>
                          <a:cs typeface="Open Sans" panose="020B0604020202020204" charset="0"/>
                        </a:rPr>
                        <a:t>Nuair a </a:t>
                      </a:r>
                      <a:r>
                        <a:rPr lang="en-IE" sz="1400" dirty="0" err="1">
                          <a:solidFill>
                            <a:srgbClr val="00263E"/>
                          </a:solidFill>
                          <a:latin typeface="+mn-lt"/>
                          <a:ea typeface="Open Sans" panose="020B0604020202020204" charset="0"/>
                          <a:cs typeface="Open Sans" panose="020B0604020202020204" charset="0"/>
                        </a:rPr>
                        <a:t>bhí</a:t>
                      </a:r>
                      <a:r>
                        <a:rPr lang="en-IE" sz="1400" dirty="0">
                          <a:solidFill>
                            <a:srgbClr val="00263E"/>
                          </a:solidFill>
                          <a:latin typeface="+mn-lt"/>
                          <a:ea typeface="Open Sans" panose="020B0604020202020204" charset="0"/>
                          <a:cs typeface="Open Sans" panose="020B0604020202020204" charset="0"/>
                        </a:rPr>
                        <a:t> </a:t>
                      </a:r>
                      <a:r>
                        <a:rPr lang="en-IE" sz="1400" dirty="0" err="1">
                          <a:solidFill>
                            <a:srgbClr val="00263E"/>
                          </a:solidFill>
                          <a:latin typeface="+mn-lt"/>
                          <a:ea typeface="Open Sans" panose="020B0604020202020204" charset="0"/>
                          <a:cs typeface="Open Sans" panose="020B0604020202020204" charset="0"/>
                        </a:rPr>
                        <a:t>fearg</a:t>
                      </a:r>
                      <a:r>
                        <a:rPr lang="en-IE" sz="1400" dirty="0">
                          <a:solidFill>
                            <a:srgbClr val="00263E"/>
                          </a:solidFill>
                          <a:latin typeface="+mn-lt"/>
                          <a:ea typeface="Open Sans" panose="020B0604020202020204" charset="0"/>
                          <a:cs typeface="Open Sans" panose="020B0604020202020204" charset="0"/>
                        </a:rPr>
                        <a:t> ort </a:t>
                      </a:r>
                      <a:r>
                        <a:rPr lang="en-IE" sz="1400" dirty="0" err="1">
                          <a:solidFill>
                            <a:srgbClr val="00263E"/>
                          </a:solidFill>
                          <a:latin typeface="+mn-lt"/>
                          <a:ea typeface="Open Sans" panose="020B0604020202020204" charset="0"/>
                          <a:cs typeface="Open Sans" panose="020B0604020202020204" charset="0"/>
                        </a:rPr>
                        <a:t>agus</a:t>
                      </a:r>
                      <a:r>
                        <a:rPr lang="en-IE" sz="1400" dirty="0">
                          <a:solidFill>
                            <a:srgbClr val="00263E"/>
                          </a:solidFill>
                          <a:latin typeface="+mn-lt"/>
                          <a:ea typeface="Open Sans" panose="020B0604020202020204" charset="0"/>
                          <a:cs typeface="Open Sans" panose="020B0604020202020204" charset="0"/>
                        </a:rPr>
                        <a:t> </a:t>
                      </a:r>
                      <a:r>
                        <a:rPr lang="en-IE" sz="1400" dirty="0" err="1">
                          <a:solidFill>
                            <a:srgbClr val="00263E"/>
                          </a:solidFill>
                          <a:latin typeface="+mn-lt"/>
                          <a:ea typeface="Open Sans" panose="020B0604020202020204" charset="0"/>
                          <a:cs typeface="Open Sans" panose="020B0604020202020204" charset="0"/>
                        </a:rPr>
                        <a:t>ghortaigh</a:t>
                      </a:r>
                      <a:r>
                        <a:rPr lang="en-IE" sz="1400" dirty="0">
                          <a:solidFill>
                            <a:srgbClr val="00263E"/>
                          </a:solidFill>
                          <a:latin typeface="+mn-lt"/>
                          <a:ea typeface="Open Sans" panose="020B0604020202020204" charset="0"/>
                          <a:cs typeface="Open Sans" panose="020B0604020202020204" charset="0"/>
                        </a:rPr>
                        <a:t> </a:t>
                      </a:r>
                      <a:r>
                        <a:rPr lang="en-IE" sz="1400" dirty="0" err="1">
                          <a:solidFill>
                            <a:srgbClr val="00263E"/>
                          </a:solidFill>
                          <a:latin typeface="+mn-lt"/>
                          <a:ea typeface="Open Sans" panose="020B0604020202020204" charset="0"/>
                          <a:cs typeface="Open Sans" panose="020B0604020202020204" charset="0"/>
                        </a:rPr>
                        <a:t>tú</a:t>
                      </a:r>
                      <a:r>
                        <a:rPr lang="en-IE" sz="1400" dirty="0">
                          <a:solidFill>
                            <a:srgbClr val="00263E"/>
                          </a:solidFill>
                          <a:latin typeface="+mn-lt"/>
                          <a:ea typeface="Open Sans" panose="020B0604020202020204" charset="0"/>
                          <a:cs typeface="Open Sans" panose="020B0604020202020204" charset="0"/>
                        </a:rPr>
                        <a:t> </a:t>
                      </a:r>
                      <a:r>
                        <a:rPr lang="en-IE" sz="1400" dirty="0" err="1">
                          <a:solidFill>
                            <a:srgbClr val="00263E"/>
                          </a:solidFill>
                          <a:latin typeface="+mn-lt"/>
                          <a:ea typeface="Open Sans" panose="020B0604020202020204" charset="0"/>
                          <a:cs typeface="Open Sans" panose="020B0604020202020204" charset="0"/>
                        </a:rPr>
                        <a:t>duine</a:t>
                      </a:r>
                      <a:r>
                        <a:rPr lang="en-IE" sz="1400" dirty="0">
                          <a:solidFill>
                            <a:srgbClr val="00263E"/>
                          </a:solidFill>
                          <a:latin typeface="+mn-lt"/>
                          <a:ea typeface="Open Sans" panose="020B0604020202020204" charset="0"/>
                          <a:cs typeface="Open Sans" panose="020B0604020202020204" charset="0"/>
                        </a:rPr>
                        <a:t> </a:t>
                      </a:r>
                      <a:r>
                        <a:rPr lang="en-IE" sz="1400" dirty="0" err="1">
                          <a:solidFill>
                            <a:srgbClr val="00263E"/>
                          </a:solidFill>
                          <a:latin typeface="+mn-lt"/>
                          <a:ea typeface="Open Sans" panose="020B0604020202020204" charset="0"/>
                          <a:cs typeface="Open Sans" panose="020B0604020202020204" charset="0"/>
                        </a:rPr>
                        <a:t>éigin</a:t>
                      </a:r>
                      <a:r>
                        <a:rPr lang="en-IE" sz="1400" dirty="0">
                          <a:solidFill>
                            <a:srgbClr val="00263E"/>
                          </a:solidFill>
                          <a:latin typeface="+mn-lt"/>
                          <a:ea typeface="Open Sans" panose="020B0604020202020204" charset="0"/>
                          <a:cs typeface="Open Sans" panose="020B0604020202020204" charset="0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995242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2431DD4-13D4-4372-B2AA-0B21DFD53F0C}"/>
              </a:ext>
            </a:extLst>
          </p:cNvPr>
          <p:cNvSpPr txBox="1"/>
          <p:nvPr/>
        </p:nvSpPr>
        <p:spPr>
          <a:xfrm>
            <a:off x="275897" y="2258908"/>
            <a:ext cx="859220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altLang="en-US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Labhair</a:t>
            </a:r>
            <a:r>
              <a:rPr lang="en-GB" altLang="en-US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altLang="en-US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faoi</a:t>
            </a:r>
            <a:r>
              <a:rPr lang="en-GB" altLang="en-US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am a </a:t>
            </a:r>
            <a:r>
              <a:rPr lang="en-GB" altLang="en-US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ndúirt</a:t>
            </a:r>
            <a:r>
              <a:rPr lang="en-GB" altLang="en-US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altLang="en-US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tú</a:t>
            </a:r>
            <a:r>
              <a:rPr lang="en-GB" altLang="en-US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le </a:t>
            </a:r>
            <a:r>
              <a:rPr lang="en-GB" altLang="en-US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duine</a:t>
            </a:r>
            <a:r>
              <a:rPr lang="en-GB" altLang="en-US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altLang="en-US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éigin</a:t>
            </a:r>
            <a:r>
              <a:rPr lang="en-GB" altLang="en-US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go </a:t>
            </a:r>
            <a:r>
              <a:rPr lang="en-GB" altLang="en-US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raibh</a:t>
            </a:r>
            <a:r>
              <a:rPr lang="en-GB" altLang="en-US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altLang="en-US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brón</a:t>
            </a:r>
            <a:r>
              <a:rPr lang="en-GB" altLang="en-US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ort</a:t>
            </a:r>
            <a:r>
              <a:rPr lang="en-GB" altLang="en-US" sz="1400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altLang="en-US" sz="1400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GB" altLang="en-US" sz="1400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altLang="en-US" sz="1400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cén</a:t>
            </a:r>
            <a:r>
              <a:rPr lang="en-GB" altLang="en-US" sz="1400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altLang="en-US" sz="1400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fáth</a:t>
            </a:r>
            <a:r>
              <a:rPr lang="en-GB" altLang="en-US" sz="1400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GB" altLang="en-US" sz="1400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Cén</a:t>
            </a:r>
            <a:r>
              <a:rPr lang="en-GB" altLang="en-US" sz="1400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altLang="en-US" sz="1400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chaoi</a:t>
            </a:r>
            <a:r>
              <a:rPr lang="en-GB" altLang="en-US" sz="1400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altLang="en-US" sz="1400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en-GB" altLang="en-US" sz="1400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altLang="en-US" sz="1400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mhothaigh</a:t>
            </a:r>
            <a:r>
              <a:rPr lang="en-GB" altLang="en-US" sz="1400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 </a:t>
            </a:r>
            <a:r>
              <a:rPr lang="en-GB" altLang="en-US" sz="1400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bheirt</a:t>
            </a:r>
            <a:r>
              <a:rPr lang="en-GB" altLang="en-US" sz="1400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altLang="en-US" sz="1400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agaibh</a:t>
            </a:r>
            <a:r>
              <a:rPr lang="en-GB" altLang="en-US" sz="1400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altLang="en-US" sz="1400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ansin</a:t>
            </a:r>
            <a:r>
              <a:rPr lang="en-GB" altLang="en-US" sz="1400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 </a:t>
            </a:r>
          </a:p>
          <a:p>
            <a:pPr marL="0" indent="0">
              <a:buNone/>
            </a:pPr>
            <a:endParaRPr lang="en-GB" altLang="en-US" dirty="0">
              <a:solidFill>
                <a:srgbClr val="00263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GB" altLang="en-US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Cén</a:t>
            </a:r>
            <a:r>
              <a:rPr lang="en-GB" altLang="en-US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altLang="en-US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chaoi</a:t>
            </a:r>
            <a:r>
              <a:rPr lang="en-GB" altLang="en-US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altLang="en-US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ndéantar</a:t>
            </a:r>
            <a:r>
              <a:rPr lang="en-GB" altLang="en-US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altLang="en-US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brón</a:t>
            </a:r>
            <a:r>
              <a:rPr lang="en-GB" altLang="en-US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chur in </a:t>
            </a:r>
            <a:r>
              <a:rPr lang="en-GB" altLang="en-US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iúl</a:t>
            </a:r>
            <a:r>
              <a:rPr lang="en-GB" altLang="en-US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altLang="en-US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en-GB" altLang="en-US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altLang="en-US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bhealach</a:t>
            </a:r>
            <a:r>
              <a:rPr lang="en-GB" altLang="en-US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altLang="en-US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maith</a:t>
            </a:r>
            <a:r>
              <a:rPr lang="en-GB" altLang="en-US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 </a:t>
            </a:r>
            <a:r>
              <a:rPr lang="en-GB" altLang="en-US" sz="1400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0" indent="0" algn="ctr">
              <a:buNone/>
            </a:pPr>
            <a:endParaRPr lang="en-GB" altLang="en-US" sz="1400" dirty="0">
              <a:solidFill>
                <a:srgbClr val="00263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ctr">
              <a:buNone/>
            </a:pPr>
            <a:endParaRPr lang="en-GB" altLang="en-US" dirty="0">
              <a:solidFill>
                <a:srgbClr val="00263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ctr">
              <a:buNone/>
            </a:pPr>
            <a:r>
              <a:rPr lang="en-GB" altLang="en-US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Tá</a:t>
            </a:r>
            <a:r>
              <a:rPr lang="en-GB" altLang="en-US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altLang="en-US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brón</a:t>
            </a:r>
            <a:r>
              <a:rPr lang="en-GB" altLang="en-US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altLang="en-US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orm</a:t>
            </a:r>
            <a:r>
              <a:rPr lang="en-GB" altLang="en-US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as</a:t>
            </a:r>
            <a:r>
              <a:rPr lang="en-GB" altLang="en-US" sz="1400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….. 		</a:t>
            </a:r>
            <a:r>
              <a:rPr lang="en-GB" altLang="en-US" sz="1400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Bhí</a:t>
            </a:r>
            <a:r>
              <a:rPr lang="en-GB" altLang="en-US" sz="1400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altLang="en-US" sz="1400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mé</a:t>
            </a:r>
            <a:r>
              <a:rPr lang="en-GB" altLang="en-US" sz="1400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altLang="en-US" sz="1400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mícheart</a:t>
            </a:r>
            <a:r>
              <a:rPr lang="en-GB" altLang="en-US" sz="1400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mar ….		An </a:t>
            </a:r>
            <a:r>
              <a:rPr lang="en-GB" altLang="en-US" sz="1400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chéad</a:t>
            </a:r>
            <a:r>
              <a:rPr lang="en-GB" altLang="en-US" sz="1400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altLang="en-US" sz="1400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uair</a:t>
            </a:r>
            <a:r>
              <a:rPr lang="en-GB" altLang="en-US" sz="1400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altLang="en-US" sz="1400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eile</a:t>
            </a:r>
            <a:r>
              <a:rPr lang="en-GB" altLang="en-US" sz="1400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								</a:t>
            </a:r>
            <a:r>
              <a:rPr lang="en-GB" altLang="en-US" sz="1400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déanfaidh</a:t>
            </a:r>
            <a:r>
              <a:rPr lang="en-GB" altLang="en-US" sz="1400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altLang="en-US" sz="1400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mé</a:t>
            </a:r>
            <a:r>
              <a:rPr lang="en-GB" altLang="en-US" sz="1400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……</a:t>
            </a:r>
            <a:endParaRPr lang="en-IE" dirty="0">
              <a:solidFill>
                <a:srgbClr val="00263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0659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4E95FA3-2DAB-43A3-8CD9-9343EF94AD57}"/>
              </a:ext>
            </a:extLst>
          </p:cNvPr>
          <p:cNvSpPr txBox="1"/>
          <p:nvPr/>
        </p:nvSpPr>
        <p:spPr>
          <a:xfrm>
            <a:off x="275897" y="209426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 </a:t>
            </a:r>
            <a:r>
              <a:rPr lang="en-GB" b="1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scríobh</a:t>
            </a:r>
            <a:r>
              <a:rPr lang="en-GB" b="1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b="1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scéil</a:t>
            </a:r>
            <a:r>
              <a:rPr lang="en-GB" b="1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en-GB" b="1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parabal</a:t>
            </a:r>
            <a:r>
              <a:rPr lang="en-GB" b="1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b="1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nua-aimseartha</a:t>
            </a:r>
            <a:endParaRPr lang="en-IE" b="1" dirty="0">
              <a:solidFill>
                <a:srgbClr val="00263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C1578DC3-4104-4693-B401-6C6BD525DB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6038"/>
              </p:ext>
            </p:extLst>
          </p:nvPr>
        </p:nvGraphicFramePr>
        <p:xfrm>
          <a:off x="275897" y="643095"/>
          <a:ext cx="8415927" cy="43193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79769">
                  <a:extLst>
                    <a:ext uri="{9D8B030D-6E8A-4147-A177-3AD203B41FA5}">
                      <a16:colId xmlns:a16="http://schemas.microsoft.com/office/drawing/2014/main" val="2563445050"/>
                    </a:ext>
                  </a:extLst>
                </a:gridCol>
                <a:gridCol w="5436158">
                  <a:extLst>
                    <a:ext uri="{9D8B030D-6E8A-4147-A177-3AD203B41FA5}">
                      <a16:colId xmlns:a16="http://schemas.microsoft.com/office/drawing/2014/main" val="1082007994"/>
                    </a:ext>
                  </a:extLst>
                </a:gridCol>
              </a:tblGrid>
              <a:tr h="489778">
                <a:tc gridSpan="2">
                  <a:txBody>
                    <a:bodyPr/>
                    <a:lstStyle/>
                    <a:p>
                      <a:r>
                        <a:rPr lang="en-IE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Scríobh</a:t>
                      </a:r>
                      <a:r>
                        <a:rPr lang="en-IE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do </a:t>
                      </a:r>
                      <a:r>
                        <a:rPr lang="en-IE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leagan</a:t>
                      </a:r>
                      <a:r>
                        <a:rPr lang="en-IE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IE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nua-aimseartha</a:t>
                      </a:r>
                      <a:r>
                        <a:rPr lang="en-IE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IE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féin</a:t>
                      </a:r>
                      <a:r>
                        <a:rPr lang="en-IE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den </a:t>
                      </a:r>
                      <a:r>
                        <a:rPr lang="en-IE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pharabal</a:t>
                      </a:r>
                      <a:r>
                        <a:rPr lang="en-IE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‘an Mac </a:t>
                      </a:r>
                      <a:r>
                        <a:rPr lang="en-IE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Drabhlásach</a:t>
                      </a:r>
                      <a:r>
                        <a:rPr lang="en-IE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’. Bain </a:t>
                      </a:r>
                      <a:r>
                        <a:rPr lang="en-IE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úsáid</a:t>
                      </a:r>
                      <a:r>
                        <a:rPr lang="en-IE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as an </a:t>
                      </a:r>
                      <a:r>
                        <a:rPr lang="en-IE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teimpléad</a:t>
                      </a:r>
                      <a:r>
                        <a:rPr lang="en-IE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IE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chun</a:t>
                      </a:r>
                      <a:r>
                        <a:rPr lang="en-IE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do </a:t>
                      </a:r>
                      <a:r>
                        <a:rPr lang="en-IE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scéal</a:t>
                      </a:r>
                      <a:r>
                        <a:rPr lang="en-IE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a </a:t>
                      </a:r>
                      <a:r>
                        <a:rPr lang="en-IE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leagan</a:t>
                      </a:r>
                      <a:r>
                        <a:rPr lang="en-IE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IE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amach</a:t>
                      </a:r>
                      <a:r>
                        <a:rPr lang="en-IE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6236822"/>
                  </a:ext>
                </a:extLst>
              </a:tr>
              <a:tr h="516909">
                <a:tc>
                  <a:txBody>
                    <a:bodyPr/>
                    <a:lstStyle/>
                    <a:p>
                      <a:r>
                        <a:rPr lang="en-IE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Suíomh</a:t>
                      </a:r>
                      <a:endParaRPr lang="en-IE" dirty="0">
                        <a:solidFill>
                          <a:srgbClr val="00263E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>
                        <a:solidFill>
                          <a:srgbClr val="00263E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860721"/>
                  </a:ext>
                </a:extLst>
              </a:tr>
              <a:tr h="516909">
                <a:tc>
                  <a:txBody>
                    <a:bodyPr/>
                    <a:lstStyle/>
                    <a:p>
                      <a:r>
                        <a:rPr lang="en-IE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Carachtair</a:t>
                      </a:r>
                      <a:endParaRPr lang="en-IE" dirty="0">
                        <a:solidFill>
                          <a:srgbClr val="00263E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>
                        <a:solidFill>
                          <a:srgbClr val="00263E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1922387"/>
                  </a:ext>
                </a:extLst>
              </a:tr>
              <a:tr h="516909">
                <a:tc>
                  <a:txBody>
                    <a:bodyPr/>
                    <a:lstStyle/>
                    <a:p>
                      <a:r>
                        <a:rPr lang="en-IE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Príomhphlota</a:t>
                      </a:r>
                      <a:r>
                        <a:rPr lang="en-IE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/ </a:t>
                      </a:r>
                      <a:r>
                        <a:rPr lang="en-IE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príomhábhar</a:t>
                      </a:r>
                      <a:endParaRPr lang="en-IE" dirty="0">
                        <a:solidFill>
                          <a:srgbClr val="00263E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>
                        <a:solidFill>
                          <a:srgbClr val="00263E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0282343"/>
                  </a:ext>
                </a:extLst>
              </a:tr>
              <a:tr h="516909">
                <a:tc>
                  <a:txBody>
                    <a:bodyPr/>
                    <a:lstStyle/>
                    <a:p>
                      <a:r>
                        <a:rPr lang="en-IE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Freagra</a:t>
                      </a:r>
                      <a:r>
                        <a:rPr lang="en-IE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IE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ó</a:t>
                      </a:r>
                      <a:r>
                        <a:rPr lang="en-IE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IE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na</a:t>
                      </a:r>
                      <a:r>
                        <a:rPr lang="en-IE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IE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carachtair</a:t>
                      </a:r>
                      <a:r>
                        <a:rPr lang="en-IE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IE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eile</a:t>
                      </a:r>
                      <a:endParaRPr lang="en-IE" dirty="0">
                        <a:solidFill>
                          <a:srgbClr val="00263E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>
                        <a:solidFill>
                          <a:srgbClr val="00263E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0599799"/>
                  </a:ext>
                </a:extLst>
              </a:tr>
              <a:tr h="516909">
                <a:tc>
                  <a:txBody>
                    <a:bodyPr/>
                    <a:lstStyle/>
                    <a:p>
                      <a:r>
                        <a:rPr lang="en-IE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An </a:t>
                      </a:r>
                      <a:r>
                        <a:rPr lang="en-IE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chiall</a:t>
                      </a:r>
                      <a:r>
                        <a:rPr lang="en-IE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IE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atá</a:t>
                      </a:r>
                      <a:r>
                        <a:rPr lang="en-IE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leis an </a:t>
                      </a:r>
                      <a:r>
                        <a:rPr lang="en-IE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scéal</a:t>
                      </a:r>
                      <a:endParaRPr lang="en-IE" dirty="0">
                        <a:solidFill>
                          <a:srgbClr val="00263E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>
                        <a:solidFill>
                          <a:srgbClr val="00263E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6470853"/>
                  </a:ext>
                </a:extLst>
              </a:tr>
              <a:tr h="608328">
                <a:tc>
                  <a:txBody>
                    <a:bodyPr/>
                    <a:lstStyle/>
                    <a:p>
                      <a:r>
                        <a:rPr lang="en-IE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Cosúlachtaí</a:t>
                      </a:r>
                      <a:r>
                        <a:rPr lang="en-IE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IE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idir</a:t>
                      </a:r>
                      <a:r>
                        <a:rPr lang="en-IE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do </a:t>
                      </a:r>
                      <a:r>
                        <a:rPr lang="en-IE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scéal</a:t>
                      </a:r>
                      <a:r>
                        <a:rPr lang="en-IE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IE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agus</a:t>
                      </a:r>
                      <a:r>
                        <a:rPr lang="en-IE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an </a:t>
                      </a:r>
                      <a:r>
                        <a:rPr lang="en-IE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scéal</a:t>
                      </a:r>
                      <a:r>
                        <a:rPr lang="en-IE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an Mac </a:t>
                      </a:r>
                      <a:r>
                        <a:rPr lang="en-IE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Drabhlásach</a:t>
                      </a:r>
                      <a:endParaRPr lang="en-IE" dirty="0">
                        <a:solidFill>
                          <a:srgbClr val="00263E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>
                        <a:solidFill>
                          <a:srgbClr val="00263E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2216237"/>
                  </a:ext>
                </a:extLst>
              </a:tr>
              <a:tr h="608328">
                <a:tc>
                  <a:txBody>
                    <a:bodyPr/>
                    <a:lstStyle/>
                    <a:p>
                      <a:r>
                        <a:rPr lang="en-IE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Difríochtaí</a:t>
                      </a:r>
                      <a:r>
                        <a:rPr lang="en-IE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IE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idir</a:t>
                      </a:r>
                      <a:r>
                        <a:rPr lang="en-IE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do </a:t>
                      </a:r>
                      <a:r>
                        <a:rPr lang="en-IE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scéal</a:t>
                      </a:r>
                      <a:r>
                        <a:rPr lang="en-IE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IE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agus</a:t>
                      </a:r>
                      <a:r>
                        <a:rPr lang="en-IE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an </a:t>
                      </a:r>
                      <a:r>
                        <a:rPr lang="en-IE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scéal</a:t>
                      </a:r>
                      <a:r>
                        <a:rPr lang="en-IE" dirty="0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an Mac </a:t>
                      </a:r>
                      <a:r>
                        <a:rPr lang="en-IE" dirty="0" err="1">
                          <a:solidFill>
                            <a:srgbClr val="00263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Drabhlásach</a:t>
                      </a:r>
                      <a:endParaRPr lang="en-IE" dirty="0">
                        <a:solidFill>
                          <a:srgbClr val="00263E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>
                        <a:solidFill>
                          <a:srgbClr val="00263E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7039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7743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4E95FA3-2DAB-43A3-8CD9-9343EF94AD57}"/>
              </a:ext>
            </a:extLst>
          </p:cNvPr>
          <p:cNvSpPr txBox="1"/>
          <p:nvPr/>
        </p:nvSpPr>
        <p:spPr>
          <a:xfrm>
            <a:off x="275896" y="209426"/>
            <a:ext cx="8747523" cy="1215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500" b="1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Líníocht</a:t>
            </a:r>
            <a:r>
              <a:rPr lang="en-GB" sz="1500" b="1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en-GB" sz="1500" b="1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Timthriall</a:t>
            </a:r>
            <a:r>
              <a:rPr lang="en-GB" sz="1500" b="1" dirty="0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500" b="1" dirty="0" err="1">
                <a:solidFill>
                  <a:srgbClr val="002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Scéalaíochta</a:t>
            </a:r>
            <a:endParaRPr lang="en-GB" sz="1500" b="1" dirty="0">
              <a:solidFill>
                <a:srgbClr val="00263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sz="1500" b="1" dirty="0">
              <a:solidFill>
                <a:srgbClr val="00263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b="0" i="0" dirty="0" err="1">
                <a:solidFill>
                  <a:srgbClr val="00263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Tugtar</a:t>
            </a:r>
            <a:r>
              <a:rPr lang="en-US" b="0" i="0" dirty="0">
                <a:solidFill>
                  <a:srgbClr val="00263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263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timthriall</a:t>
            </a:r>
            <a:r>
              <a:rPr lang="en-US" b="0" i="0" dirty="0">
                <a:solidFill>
                  <a:srgbClr val="00263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263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scéalaíochta</a:t>
            </a:r>
            <a:r>
              <a:rPr lang="en-US" b="0" i="0" dirty="0">
                <a:solidFill>
                  <a:srgbClr val="00263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263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en-US" b="0" i="0" dirty="0">
                <a:solidFill>
                  <a:srgbClr val="00263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263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US" b="0" i="0" dirty="0">
                <a:solidFill>
                  <a:srgbClr val="00263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263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pictiúir</a:t>
            </a:r>
            <a:r>
              <a:rPr lang="en-US" b="0" i="0" dirty="0">
                <a:solidFill>
                  <a:srgbClr val="00263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263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seo</a:t>
            </a:r>
            <a:r>
              <a:rPr lang="en-US" b="0" i="0" dirty="0">
                <a:solidFill>
                  <a:srgbClr val="00263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en-US" b="0" i="0" dirty="0" err="1">
                <a:solidFill>
                  <a:srgbClr val="00263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sraith</a:t>
            </a:r>
            <a:r>
              <a:rPr lang="en-US" b="0" i="0" dirty="0">
                <a:solidFill>
                  <a:srgbClr val="00263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263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pictiúr</a:t>
            </a:r>
            <a:r>
              <a:rPr lang="en-US" b="0" i="0" dirty="0">
                <a:solidFill>
                  <a:srgbClr val="00263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US" b="0" i="0" dirty="0" err="1">
                <a:solidFill>
                  <a:srgbClr val="00263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insíonn</a:t>
            </a:r>
            <a:r>
              <a:rPr lang="en-US" b="0" i="0" dirty="0">
                <a:solidFill>
                  <a:srgbClr val="00263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263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scéal</a:t>
            </a:r>
            <a:r>
              <a:rPr lang="en-US" b="0" i="0" dirty="0">
                <a:solidFill>
                  <a:srgbClr val="00263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263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b="0" i="0" dirty="0">
                <a:solidFill>
                  <a:srgbClr val="00263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263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roinnt</a:t>
            </a:r>
            <a:r>
              <a:rPr lang="en-US" b="0" i="0" dirty="0">
                <a:solidFill>
                  <a:srgbClr val="00263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263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pictiúr</a:t>
            </a:r>
            <a:r>
              <a:rPr lang="en-US" b="0" i="0" dirty="0">
                <a:solidFill>
                  <a:srgbClr val="00263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en-US" b="0" i="0" dirty="0" err="1">
                <a:solidFill>
                  <a:srgbClr val="00263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en-US" b="0" i="0" dirty="0">
                <a:solidFill>
                  <a:srgbClr val="00263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263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nós</a:t>
            </a:r>
            <a:r>
              <a:rPr lang="en-US" b="0" i="0" dirty="0">
                <a:solidFill>
                  <a:srgbClr val="00263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263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stiallghreannán</a:t>
            </a:r>
            <a:r>
              <a:rPr lang="en-US" b="0" i="0" dirty="0">
                <a:solidFill>
                  <a:srgbClr val="00263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263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ealaíonta</a:t>
            </a:r>
            <a:r>
              <a:rPr lang="en-US" b="0" i="0" dirty="0">
                <a:solidFill>
                  <a:srgbClr val="00263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b="0" i="0" dirty="0" err="1">
                <a:solidFill>
                  <a:srgbClr val="00263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Tarraing</a:t>
            </a:r>
            <a:r>
              <a:rPr lang="en-US" b="0" i="0" dirty="0">
                <a:solidFill>
                  <a:srgbClr val="00263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 </a:t>
            </a:r>
            <a:r>
              <a:rPr lang="en-US" b="0" i="0" dirty="0" err="1">
                <a:solidFill>
                  <a:srgbClr val="00263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stiallghreannán</a:t>
            </a:r>
            <a:r>
              <a:rPr lang="en-US" b="0" i="0" dirty="0">
                <a:solidFill>
                  <a:srgbClr val="00263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263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féin</a:t>
            </a:r>
            <a:r>
              <a:rPr lang="en-US" b="0" i="0" dirty="0">
                <a:solidFill>
                  <a:srgbClr val="00263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den </a:t>
            </a:r>
            <a:r>
              <a:rPr lang="en-US" b="0" i="0" dirty="0" err="1">
                <a:solidFill>
                  <a:srgbClr val="00263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scéal</a:t>
            </a:r>
            <a:r>
              <a:rPr lang="en-US" b="0" i="0" dirty="0">
                <a:solidFill>
                  <a:srgbClr val="00263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en-IE" dirty="0">
              <a:solidFill>
                <a:srgbClr val="00263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IE" sz="1500" b="1" dirty="0">
              <a:solidFill>
                <a:srgbClr val="00263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4" name="Table 9">
            <a:extLst>
              <a:ext uri="{FF2B5EF4-FFF2-40B4-BE49-F238E27FC236}">
                <a16:creationId xmlns:a16="http://schemas.microsoft.com/office/drawing/2014/main" id="{133BDEB7-1E6B-497D-84A8-13711D22E8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1455682"/>
              </p:ext>
            </p:extLst>
          </p:nvPr>
        </p:nvGraphicFramePr>
        <p:xfrm>
          <a:off x="376381" y="1263496"/>
          <a:ext cx="8225007" cy="3779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1669">
                  <a:extLst>
                    <a:ext uri="{9D8B030D-6E8A-4147-A177-3AD203B41FA5}">
                      <a16:colId xmlns:a16="http://schemas.microsoft.com/office/drawing/2014/main" val="347055547"/>
                    </a:ext>
                  </a:extLst>
                </a:gridCol>
                <a:gridCol w="2741669">
                  <a:extLst>
                    <a:ext uri="{9D8B030D-6E8A-4147-A177-3AD203B41FA5}">
                      <a16:colId xmlns:a16="http://schemas.microsoft.com/office/drawing/2014/main" val="3236084973"/>
                    </a:ext>
                  </a:extLst>
                </a:gridCol>
                <a:gridCol w="2741669">
                  <a:extLst>
                    <a:ext uri="{9D8B030D-6E8A-4147-A177-3AD203B41FA5}">
                      <a16:colId xmlns:a16="http://schemas.microsoft.com/office/drawing/2014/main" val="928830216"/>
                    </a:ext>
                  </a:extLst>
                </a:gridCol>
              </a:tblGrid>
              <a:tr h="1497136">
                <a:tc>
                  <a:txBody>
                    <a:bodyPr/>
                    <a:lstStyle/>
                    <a:p>
                      <a:endParaRPr lang="en-IE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endParaRPr lang="en-IE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endParaRPr lang="en-IE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endParaRPr lang="en-IE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endParaRPr lang="en-IE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endParaRPr lang="en-IE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endParaRPr lang="en-IE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321156"/>
                  </a:ext>
                </a:extLst>
              </a:tr>
              <a:tr h="287911">
                <a:tc>
                  <a:txBody>
                    <a:bodyPr/>
                    <a:lstStyle/>
                    <a:p>
                      <a:r>
                        <a:rPr lang="en-I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821451"/>
                  </a:ext>
                </a:extLst>
              </a:tr>
              <a:tr h="1497136">
                <a:tc>
                  <a:txBody>
                    <a:bodyPr/>
                    <a:lstStyle/>
                    <a:p>
                      <a:endParaRPr lang="en-IE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endParaRPr lang="en-IE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endParaRPr lang="en-IE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endParaRPr lang="en-IE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endParaRPr lang="en-IE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endParaRPr lang="en-IE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endParaRPr lang="en-IE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194515"/>
                  </a:ext>
                </a:extLst>
              </a:tr>
              <a:tr h="287911">
                <a:tc>
                  <a:txBody>
                    <a:bodyPr/>
                    <a:lstStyle/>
                    <a:p>
                      <a:r>
                        <a:rPr lang="en-I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8258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43744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D3D4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/>
                <a:sym typeface="Lat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36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/>
              <a:sym typeface="Lato"/>
            </a:endParaRPr>
          </a:p>
        </p:txBody>
      </p:sp>
      <p:sp>
        <p:nvSpPr>
          <p:cNvPr id="8" name="Google Shape;324;p38">
            <a:extLst>
              <a:ext uri="{FF2B5EF4-FFF2-40B4-BE49-F238E27FC236}">
                <a16:creationId xmlns:a16="http://schemas.microsoft.com/office/drawing/2014/main" id="{BADC425C-91D0-49EC-95E8-C921B52C0B6B}"/>
              </a:ext>
            </a:extLst>
          </p:cNvPr>
          <p:cNvSpPr txBox="1">
            <a:spLocks/>
          </p:cNvSpPr>
          <p:nvPr/>
        </p:nvSpPr>
        <p:spPr>
          <a:xfrm>
            <a:off x="2371725" y="630225"/>
            <a:ext cx="6331500" cy="15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  <a:defRPr sz="3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Open Sans"/>
              <a:buNone/>
              <a:tabLst/>
              <a:defRPr/>
            </a:pPr>
            <a:r>
              <a:rPr kumimoji="0" lang="en-IE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yStencil Pro Medium" panose="02000605080000020003" pitchFamily="50" charset="0"/>
                <a:ea typeface="Open Sans"/>
                <a:cs typeface="Open Sans"/>
                <a:sym typeface="Open Sans"/>
              </a:rPr>
              <a:t>Déan</a:t>
            </a:r>
            <a:r>
              <a:rPr kumimoji="0" lang="en-IE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yStencil Pro Medium" panose="02000605080000020003" pitchFamily="50" charset="0"/>
                <a:ea typeface="Open Sans"/>
                <a:cs typeface="Open Sans"/>
                <a:sym typeface="Open Sans"/>
              </a:rPr>
              <a:t> </a:t>
            </a:r>
            <a:r>
              <a:rPr kumimoji="0" lang="en-IE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yStencil Pro Medium" panose="02000605080000020003" pitchFamily="50" charset="0"/>
                <a:ea typeface="Open Sans"/>
                <a:cs typeface="Open Sans"/>
                <a:sym typeface="Open Sans"/>
              </a:rPr>
              <a:t>teagmháil</a:t>
            </a:r>
            <a:r>
              <a:rPr kumimoji="0" lang="en-IE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yStencil Pro Medium" panose="02000605080000020003" pitchFamily="50" charset="0"/>
                <a:ea typeface="Open Sans"/>
                <a:cs typeface="Open Sans"/>
                <a:sym typeface="Open Sans"/>
              </a:rPr>
              <a:t> </a:t>
            </a:r>
            <a:r>
              <a:rPr kumimoji="0" lang="en-IE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yStencil Pro Medium" panose="02000605080000020003" pitchFamily="50" charset="0"/>
                <a:ea typeface="Open Sans"/>
                <a:cs typeface="Open Sans"/>
                <a:sym typeface="Open Sans"/>
              </a:rPr>
              <a:t>linn</a:t>
            </a:r>
            <a:endParaRPr kumimoji="0" lang="en-IE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yStencil Pro Medium" panose="02000605080000020003" pitchFamily="50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9" name="Google Shape;325;p38">
            <a:extLst>
              <a:ext uri="{FF2B5EF4-FFF2-40B4-BE49-F238E27FC236}">
                <a16:creationId xmlns:a16="http://schemas.microsoft.com/office/drawing/2014/main" id="{CDAF9AD7-C4AF-4BDB-897F-BBEAEE4CB2EC}"/>
              </a:ext>
            </a:extLst>
          </p:cNvPr>
          <p:cNvSpPr txBox="1">
            <a:spLocks/>
          </p:cNvSpPr>
          <p:nvPr/>
        </p:nvSpPr>
        <p:spPr>
          <a:xfrm>
            <a:off x="2390267" y="3238450"/>
            <a:ext cx="63315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Cláraigh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 don </a:t>
            </a:r>
            <a:r>
              <a:rPr kumimoji="0" lang="en-US" sz="15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nuachtlitir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kumimoji="0" lang="en-US" sz="15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ar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kumimoji="0" lang="en-US" sz="15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ríomphost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do </a:t>
            </a:r>
            <a:r>
              <a:rPr kumimoji="0" lang="en-US" sz="15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Mhúinteoirí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kumimoji="0" lang="en-US" sz="15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agus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 </a:t>
            </a:r>
            <a:r>
              <a:rPr kumimoji="0" lang="en-US" sz="15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Scoileanna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 </a:t>
            </a:r>
            <a:r>
              <a:rPr kumimoji="0" lang="en-US" sz="15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email newsletter </a:t>
            </a:r>
            <a:r>
              <a:rPr kumimoji="0" lang="en-US" sz="15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. </a:t>
            </a:r>
            <a:r>
              <a:rPr kumimoji="0" lang="en-US" sz="15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Cuirfear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 </a:t>
            </a:r>
            <a:r>
              <a:rPr kumimoji="0" lang="en-US" sz="15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smaointe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kumimoji="0" lang="en-US" sz="15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agus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kumimoji="0" lang="en-US" sz="15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acmhainní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kumimoji="0" lang="en-US" sz="15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nua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kumimoji="0" lang="en-US" sz="15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ar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kumimoji="0" lang="en-US" sz="15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fáil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kumimoji="0" lang="en-US" sz="15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anseo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kumimoji="0" lang="en-US" sz="15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ar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kumimoji="0" lang="en-US" sz="15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bhonn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kumimoji="0" lang="en-US" sz="15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rialta</a:t>
            </a:r>
            <a:r>
              <a:rPr kumimoji="0" lang="en-US" sz="15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.</a:t>
            </a: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tabLst/>
              <a:defRPr/>
            </a:pP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Catherine O’Donnell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Oifigeach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Oideachais</a:t>
            </a: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Freagracht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i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leith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Múinteoirí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,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Scoileanna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agus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an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Óige</a:t>
            </a: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T: +353 (0) 1 663 3579 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R: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codonnell@ngi.ie</a:t>
            </a: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109188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D3D4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dirty="0" err="1">
                <a:latin typeface="TyStencil Pro Medium" panose="02000605080000020003" pitchFamily="50" charset="0"/>
              </a:rPr>
              <a:t>Cuspóirí</a:t>
            </a:r>
            <a:r>
              <a:rPr lang="en" dirty="0">
                <a:latin typeface="TyStencil Pro Medium" panose="02000605080000020003" pitchFamily="50" charset="0"/>
              </a:rPr>
              <a:t> </a:t>
            </a:r>
            <a:r>
              <a:rPr lang="en" dirty="0" err="1">
                <a:latin typeface="TyStencil Pro Medium" panose="02000605080000020003" pitchFamily="50" charset="0"/>
              </a:rPr>
              <a:t>foghlama</a:t>
            </a:r>
            <a:endParaRPr dirty="0">
              <a:latin typeface="TyStencil Pro Medium" panose="02000605080000020003" pitchFamily="50" charset="0"/>
            </a:endParaRPr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>
            <a:off x="2400250" y="1359825"/>
            <a:ext cx="3160200" cy="33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chóir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go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gcuirfí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chumas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pháiste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féachaint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shaothar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n-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ealaíontóirí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labhairt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fúthu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síos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dhéanamh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céard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atá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ag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tarlú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phictiúr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dathanna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toin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roghnaíodh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línte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cruthanna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uigeachtaí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patrún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cruthaíodh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chaoi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bhfuil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siad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socraithe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phictiúr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chaoi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úsáideadh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dathanna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héifeachtaí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cruthaíodh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rud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bhí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sé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sí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nó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 t-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ealaíontóir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ag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iarraidh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chur in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iúl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rud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is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fearr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leis/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léi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faoin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bpictiúr</a:t>
            </a: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freagairt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shaothar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n-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ealaíontóirí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trí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cheachtanna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en-I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leith</a:t>
            </a:r>
            <a:endParaRPr lang="en-IE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E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/>
                <a:sym typeface="Lat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473763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63E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>
            <a:spLocks noGrp="1"/>
          </p:cNvSpPr>
          <p:nvPr>
            <p:ph type="title"/>
          </p:nvPr>
        </p:nvSpPr>
        <p:spPr>
          <a:xfrm>
            <a:off x="5036024" y="575949"/>
            <a:ext cx="3766782" cy="36139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IE" sz="2800" dirty="0">
                <a:solidFill>
                  <a:schemeClr val="bg1"/>
                </a:solidFill>
                <a:latin typeface="TyStencil Pro Medium" panose="02000605080000020003" pitchFamily="50" charset="0"/>
                <a:ea typeface="Open Sans" panose="020B0604020202020204" charset="0"/>
                <a:cs typeface="Open Sans" panose="020B0604020202020204" charset="0"/>
              </a:rPr>
              <a:t>An </a:t>
            </a:r>
            <a:r>
              <a:rPr lang="en-IE" sz="2800" dirty="0" err="1">
                <a:solidFill>
                  <a:schemeClr val="bg1"/>
                </a:solidFill>
                <a:latin typeface="TyStencil Pro Medium" panose="02000605080000020003" pitchFamily="50" charset="0"/>
                <a:ea typeface="Open Sans" panose="020B0604020202020204" charset="0"/>
                <a:cs typeface="Open Sans" panose="020B0604020202020204" charset="0"/>
              </a:rPr>
              <a:t>Cheardlann</a:t>
            </a:r>
            <a:br>
              <a:rPr lang="en-IE" sz="6000" b="0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</a:br>
            <a:r>
              <a:rPr lang="en-GB" sz="1000" b="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en-GB" sz="1000" b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b="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fáil</a:t>
            </a:r>
            <a:r>
              <a:rPr lang="en-GB" sz="1000" b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mar </a:t>
            </a:r>
            <a:r>
              <a:rPr lang="en-GB" sz="1000" b="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thaispeántas</a:t>
            </a:r>
            <a:r>
              <a:rPr lang="en-GB" sz="1000" b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b="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sleamhnáin</a:t>
            </a:r>
            <a:r>
              <a:rPr lang="en-GB" sz="1000" b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b="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Powerpoint</a:t>
            </a:r>
            <a:r>
              <a:rPr lang="en-GB" sz="1000" b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b="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chomh</a:t>
            </a:r>
            <a:r>
              <a:rPr lang="en-GB" sz="1000" b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b="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maith</a:t>
            </a:r>
            <a:br>
              <a:rPr lang="en-IE" sz="1000" dirty="0">
                <a:solidFill>
                  <a:schemeClr val="bg1"/>
                </a:solidFill>
                <a:latin typeface="+mn-lt"/>
              </a:rPr>
            </a:br>
            <a:br>
              <a:rPr lang="en-IE" sz="1000" b="0" dirty="0">
                <a:solidFill>
                  <a:schemeClr val="bg1"/>
                </a:solidFill>
                <a:latin typeface="+mn-lt"/>
                <a:ea typeface="Open Sans" panose="020B0604020202020204" charset="0"/>
                <a:cs typeface="Open Sans" panose="020B0604020202020204" charset="0"/>
              </a:rPr>
            </a:br>
            <a:endParaRPr dirty="0"/>
          </a:p>
        </p:txBody>
      </p:sp>
      <p:sp>
        <p:nvSpPr>
          <p:cNvPr id="111" name="Google Shape;111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sym typeface="Lat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/>
              <a:sym typeface="Lato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7F7F33A1-0194-46B9-AC97-BFF34E32AC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3112" y="4120630"/>
            <a:ext cx="618688" cy="63406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ADD0292-CA2A-46FB-89AA-E320E5D918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" y="-12622"/>
            <a:ext cx="4808481" cy="5156122"/>
            <a:chOff x="-1" y="-12622"/>
            <a:chExt cx="4808481" cy="5156122"/>
          </a:xfrm>
        </p:grpSpPr>
        <p:pic>
          <p:nvPicPr>
            <p:cNvPr id="9" name="Picture 8" descr="A person riding a horse&#10;&#10;Description automatically generated with low confidence">
              <a:extLst>
                <a:ext uri="{FF2B5EF4-FFF2-40B4-BE49-F238E27FC236}">
                  <a16:creationId xmlns:a16="http://schemas.microsoft.com/office/drawing/2014/main" id="{1D66D2F3-8DBD-4660-848C-F554A69D2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92871" y="0"/>
              <a:ext cx="2315608" cy="1602821"/>
            </a:xfrm>
            <a:prstGeom prst="rect">
              <a:avLst/>
            </a:prstGeom>
          </p:spPr>
        </p:pic>
        <p:pic>
          <p:nvPicPr>
            <p:cNvPr id="10" name="Picture 9" descr="A group of people in a room&#10;&#10;Description automatically generated with low confidence">
              <a:extLst>
                <a:ext uri="{FF2B5EF4-FFF2-40B4-BE49-F238E27FC236}">
                  <a16:creationId xmlns:a16="http://schemas.microsoft.com/office/drawing/2014/main" id="{8E0319AF-BC22-4F1A-A9F4-A92DEB9FB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-12622"/>
              <a:ext cx="2315608" cy="1596137"/>
            </a:xfrm>
            <a:prstGeom prst="rect">
              <a:avLst/>
            </a:prstGeom>
          </p:spPr>
        </p:pic>
        <p:pic>
          <p:nvPicPr>
            <p:cNvPr id="11" name="Picture 10" descr="A painting of a group of people sitting around a table&#10;&#10;Description automatically generated with medium confidence">
              <a:extLst>
                <a:ext uri="{FF2B5EF4-FFF2-40B4-BE49-F238E27FC236}">
                  <a16:creationId xmlns:a16="http://schemas.microsoft.com/office/drawing/2014/main" id="{B7F0B7A5-2E77-4A72-B61D-70AEC60C405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1765282"/>
              <a:ext cx="2315608" cy="1601986"/>
            </a:xfrm>
            <a:prstGeom prst="rect">
              <a:avLst/>
            </a:prstGeom>
          </p:spPr>
        </p:pic>
        <p:pic>
          <p:nvPicPr>
            <p:cNvPr id="12" name="Picture 11" descr="A picture containing person&#10;&#10;Description automatically generated">
              <a:extLst>
                <a:ext uri="{FF2B5EF4-FFF2-40B4-BE49-F238E27FC236}">
                  <a16:creationId xmlns:a16="http://schemas.microsoft.com/office/drawing/2014/main" id="{7528B8D9-2907-47E6-AEB5-4CDA8B17B67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92871" y="1765282"/>
              <a:ext cx="2315608" cy="1597807"/>
            </a:xfrm>
            <a:prstGeom prst="rect">
              <a:avLst/>
            </a:prstGeom>
          </p:spPr>
        </p:pic>
        <p:pic>
          <p:nvPicPr>
            <p:cNvPr id="13" name="Picture 12" descr="A picture containing text, outdoor&#10;&#10;Description automatically generated">
              <a:extLst>
                <a:ext uri="{FF2B5EF4-FFF2-40B4-BE49-F238E27FC236}">
                  <a16:creationId xmlns:a16="http://schemas.microsoft.com/office/drawing/2014/main" id="{19B06ED2-B5E4-4589-AB42-3213B6634F4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3549035"/>
              <a:ext cx="2315608" cy="1594465"/>
            </a:xfrm>
            <a:prstGeom prst="rect">
              <a:avLst/>
            </a:prstGeom>
          </p:spPr>
        </p:pic>
        <p:pic>
          <p:nvPicPr>
            <p:cNvPr id="14" name="Picture 13" descr="A picture containing building, person, posing&#10;&#10;Description automatically generated">
              <a:extLst>
                <a:ext uri="{FF2B5EF4-FFF2-40B4-BE49-F238E27FC236}">
                  <a16:creationId xmlns:a16="http://schemas.microsoft.com/office/drawing/2014/main" id="{FA56CE98-10A9-42E9-9F53-ADF95719465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92872" y="3551544"/>
              <a:ext cx="2315608" cy="15894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5495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63E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>
            <a:spLocks noGrp="1"/>
          </p:cNvSpPr>
          <p:nvPr>
            <p:ph type="title"/>
          </p:nvPr>
        </p:nvSpPr>
        <p:spPr>
          <a:xfrm>
            <a:off x="5036024" y="575949"/>
            <a:ext cx="3766782" cy="36139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GB" dirty="0">
                <a:solidFill>
                  <a:schemeClr val="bg1"/>
                </a:solidFill>
                <a:latin typeface="TyStencil Pro Medium" panose="02000605080000020003" pitchFamily="50" charset="0"/>
                <a:ea typeface="Open Sans" panose="020B0604020202020204" charset="0"/>
                <a:cs typeface="Open Sans" panose="020B0604020202020204" charset="0"/>
              </a:rPr>
              <a:t>An Mac </a:t>
            </a:r>
            <a:r>
              <a:rPr lang="en-GB" dirty="0" err="1">
                <a:solidFill>
                  <a:schemeClr val="bg1"/>
                </a:solidFill>
                <a:latin typeface="TyStencil Pro Medium" panose="02000605080000020003" pitchFamily="50" charset="0"/>
                <a:ea typeface="Open Sans" panose="020B0604020202020204" charset="0"/>
                <a:cs typeface="Open Sans" panose="020B0604020202020204" charset="0"/>
              </a:rPr>
              <a:t>Drabhlásach</a:t>
            </a:r>
            <a:r>
              <a:rPr lang="en-GB" dirty="0">
                <a:solidFill>
                  <a:schemeClr val="bg1"/>
                </a:solidFill>
                <a:latin typeface="TyStencil Pro Medium" panose="02000605080000020003" pitchFamily="50" charset="0"/>
                <a:ea typeface="Open Sans" panose="020B0604020202020204" charset="0"/>
                <a:cs typeface="Open Sans" panose="020B0604020202020204" charset="0"/>
              </a:rPr>
              <a:t> Ag </a:t>
            </a:r>
            <a:r>
              <a:rPr lang="en-GB" dirty="0" err="1">
                <a:solidFill>
                  <a:schemeClr val="bg1"/>
                </a:solidFill>
                <a:latin typeface="TyStencil Pro Medium" panose="02000605080000020003" pitchFamily="50" charset="0"/>
                <a:ea typeface="Open Sans" panose="020B0604020202020204" charset="0"/>
                <a:cs typeface="Open Sans" panose="020B0604020202020204" charset="0"/>
              </a:rPr>
              <a:t>fáil</a:t>
            </a:r>
            <a:r>
              <a:rPr lang="en-GB" dirty="0">
                <a:solidFill>
                  <a:schemeClr val="bg1"/>
                </a:solidFill>
                <a:latin typeface="TyStencil Pro Medium" panose="02000605080000020003" pitchFamily="50" charset="0"/>
                <a:ea typeface="Open Sans" panose="020B0604020202020204" charset="0"/>
                <a:cs typeface="Open Sans" panose="020B0604020202020204" charset="0"/>
              </a:rPr>
              <a:t> a </a:t>
            </a:r>
            <a:r>
              <a:rPr lang="en-GB" dirty="0" err="1">
                <a:solidFill>
                  <a:schemeClr val="bg1"/>
                </a:solidFill>
                <a:latin typeface="TyStencil Pro Medium" panose="02000605080000020003" pitchFamily="50" charset="0"/>
                <a:ea typeface="Open Sans" panose="020B0604020202020204" charset="0"/>
                <a:cs typeface="Open Sans" panose="020B0604020202020204" charset="0"/>
              </a:rPr>
              <a:t>chuid</a:t>
            </a:r>
            <a:r>
              <a:rPr lang="en-GB" dirty="0">
                <a:solidFill>
                  <a:schemeClr val="bg1"/>
                </a:solidFill>
                <a:latin typeface="TyStencil Pro Medium" panose="02000605080000020003" pitchFamily="50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TyStencil Pro Medium" panose="02000605080000020003" pitchFamily="50" charset="0"/>
                <a:ea typeface="Open Sans" panose="020B0604020202020204" charset="0"/>
                <a:cs typeface="Open Sans" panose="020B0604020202020204" charset="0"/>
              </a:rPr>
              <a:t>Oidhreachta</a:t>
            </a:r>
            <a:r>
              <a:rPr lang="en-IE" dirty="0">
                <a:solidFill>
                  <a:schemeClr val="bg1"/>
                </a:solidFill>
                <a:latin typeface="TyStencil Pro Medium" panose="02000605080000020003" pitchFamily="50" charset="0"/>
                <a:ea typeface="Open Sans" panose="020B0604020202020204" charset="0"/>
                <a:cs typeface="Open Sans" panose="020B0604020202020204" charset="0"/>
              </a:rPr>
              <a:t>, 1660idí</a:t>
            </a:r>
            <a:br>
              <a:rPr lang="en-IE" sz="2400" dirty="0">
                <a:solidFill>
                  <a:schemeClr val="bg1"/>
                </a:solidFill>
                <a:latin typeface="+mn-lt"/>
              </a:rPr>
            </a:br>
            <a:br>
              <a:rPr lang="en-IE" sz="2400" b="0" dirty="0">
                <a:solidFill>
                  <a:schemeClr val="bg1"/>
                </a:solidFill>
                <a:latin typeface="+mn-lt"/>
                <a:ea typeface="Open Sans" panose="020B0604020202020204" charset="0"/>
                <a:cs typeface="Open Sans" panose="020B0604020202020204" charset="0"/>
              </a:rPr>
            </a:br>
            <a:r>
              <a:rPr lang="it-IT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Bartolomé Esteban Murillo (1617-1682)</a:t>
            </a:r>
            <a:br>
              <a:rPr lang="en-IE" sz="2400" b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en-GB" sz="24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000" b="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Bronnta</a:t>
            </a:r>
            <a:r>
              <a:rPr lang="en-GB" sz="1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Sir Alfred </a:t>
            </a:r>
            <a:r>
              <a:rPr lang="en-GB" sz="1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GB" sz="1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Lady Beit, 1987 (</a:t>
            </a:r>
            <a:r>
              <a:rPr lang="en-GB" sz="1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Bailiúchán</a:t>
            </a:r>
            <a:r>
              <a:rPr lang="en-GB" sz="1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Beit). </a:t>
            </a:r>
            <a:r>
              <a:rPr lang="en-GB" sz="1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Grianghraf</a:t>
            </a:r>
            <a:r>
              <a:rPr lang="en-GB" sz="1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© </a:t>
            </a:r>
            <a:r>
              <a:rPr lang="en-GB" sz="1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Gailearaí</a:t>
            </a:r>
            <a:r>
              <a:rPr lang="en-GB" sz="1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Náisiúnta</a:t>
            </a:r>
            <a:r>
              <a:rPr lang="en-GB" sz="1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GB" sz="1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hÉireann</a:t>
            </a:r>
            <a:r>
              <a:rPr lang="en-GB" sz="16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br>
              <a:rPr lang="en-GB" sz="2400" dirty="0">
                <a:latin typeface="+mn-lt"/>
              </a:rPr>
            </a:br>
            <a:endParaRPr sz="2400" dirty="0">
              <a:latin typeface="+mn-lt"/>
            </a:endParaRPr>
          </a:p>
        </p:txBody>
      </p:sp>
      <p:sp>
        <p:nvSpPr>
          <p:cNvPr id="111" name="Google Shape;111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bg1"/>
                </a:solidFill>
              </a:rPr>
              <a:t>6</a:t>
            </a:fld>
            <a:endParaRPr>
              <a:solidFill>
                <a:schemeClr val="bg1"/>
              </a:solidFill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7F7F33A1-0194-46B9-AC97-BFF34E32AC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3112" y="4120630"/>
            <a:ext cx="618688" cy="634069"/>
          </a:xfrm>
          <a:prstGeom prst="rect">
            <a:avLst/>
          </a:prstGeom>
        </p:spPr>
      </p:pic>
      <p:pic>
        <p:nvPicPr>
          <p:cNvPr id="3" name="Picture 2" descr="Painting of an old man sat at a table writing on paper. A man stands behind him and another man stands in front of the table holding money. A woman stands to the left of the painting.">
            <a:extLst>
              <a:ext uri="{FF2B5EF4-FFF2-40B4-BE49-F238E27FC236}">
                <a16:creationId xmlns:a16="http://schemas.microsoft.com/office/drawing/2014/main" id="{58958611-A1E1-412C-BC64-F8EF3370E6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68684"/>
            <a:ext cx="4572000" cy="352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03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63E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>
            <a:spLocks noGrp="1"/>
          </p:cNvSpPr>
          <p:nvPr>
            <p:ph type="title"/>
          </p:nvPr>
        </p:nvSpPr>
        <p:spPr>
          <a:xfrm>
            <a:off x="5036024" y="575949"/>
            <a:ext cx="3766782" cy="36139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IE" dirty="0">
                <a:solidFill>
                  <a:schemeClr val="bg1"/>
                </a:solidFill>
                <a:latin typeface="TyStencil Pro Medium" panose="02000605080000020003" pitchFamily="50" charset="0"/>
                <a:ea typeface="Open Sans" panose="020B0604020202020204" charset="0"/>
                <a:cs typeface="Open Sans" panose="020B0604020202020204" charset="0"/>
              </a:rPr>
              <a:t>An Mac </a:t>
            </a:r>
            <a:r>
              <a:rPr lang="en-IE" dirty="0" err="1">
                <a:solidFill>
                  <a:schemeClr val="bg1"/>
                </a:solidFill>
                <a:latin typeface="TyStencil Pro Medium" panose="02000605080000020003" pitchFamily="50" charset="0"/>
                <a:ea typeface="Open Sans" panose="020B0604020202020204" charset="0"/>
                <a:cs typeface="Open Sans" panose="020B0604020202020204" charset="0"/>
              </a:rPr>
              <a:t>Drabhlásach</a:t>
            </a:r>
            <a:r>
              <a:rPr lang="en-IE" dirty="0">
                <a:solidFill>
                  <a:schemeClr val="bg1"/>
                </a:solidFill>
                <a:latin typeface="TyStencil Pro Medium" panose="02000605080000020003" pitchFamily="50" charset="0"/>
                <a:ea typeface="Open Sans" panose="020B0604020202020204" charset="0"/>
                <a:cs typeface="Open Sans" panose="020B0604020202020204" charset="0"/>
              </a:rPr>
              <a:t> ag </a:t>
            </a:r>
            <a:r>
              <a:rPr lang="en-IE" dirty="0" err="1">
                <a:solidFill>
                  <a:schemeClr val="bg1"/>
                </a:solidFill>
                <a:latin typeface="TyStencil Pro Medium" panose="02000605080000020003" pitchFamily="50" charset="0"/>
                <a:ea typeface="Open Sans" panose="020B0604020202020204" charset="0"/>
                <a:cs typeface="Open Sans" panose="020B0604020202020204" charset="0"/>
              </a:rPr>
              <a:t>Imeacht</a:t>
            </a:r>
            <a:r>
              <a:rPr lang="en-IE" dirty="0">
                <a:solidFill>
                  <a:schemeClr val="bg1"/>
                </a:solidFill>
                <a:latin typeface="TyStencil Pro Medium" panose="02000605080000020003" pitchFamily="50" charset="0"/>
                <a:ea typeface="Open Sans" panose="020B0604020202020204" charset="0"/>
                <a:cs typeface="Open Sans" panose="020B0604020202020204" charset="0"/>
              </a:rPr>
              <a:t>, 1660idí</a:t>
            </a:r>
            <a:br>
              <a:rPr lang="en-IE" sz="2400" dirty="0">
                <a:solidFill>
                  <a:schemeClr val="bg1"/>
                </a:solidFill>
                <a:latin typeface="+mn-lt"/>
                <a:ea typeface="Open Sans" panose="020B0604020202020204" charset="0"/>
                <a:cs typeface="Open Sans" panose="020B0604020202020204" charset="0"/>
              </a:rPr>
            </a:br>
            <a:br>
              <a:rPr lang="en-IE" sz="2000" b="0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</a:br>
            <a:r>
              <a:rPr lang="it-IT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Bartolomé Esteban Murillo (1617-1682)</a:t>
            </a:r>
            <a:br>
              <a:rPr lang="en-IE" sz="2000" b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en-IE" sz="2000" b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en-GB" sz="1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000" b="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Bronnta</a:t>
            </a:r>
            <a:r>
              <a:rPr lang="en-GB" sz="1000" b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Sir Alfred </a:t>
            </a:r>
            <a:r>
              <a:rPr lang="en-GB" sz="1000" b="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GB" sz="1000" b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Lady Beit, 1987 (</a:t>
            </a:r>
            <a:r>
              <a:rPr lang="en-GB" sz="1000" b="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Bailiúchán</a:t>
            </a:r>
            <a:r>
              <a:rPr lang="en-GB" sz="1000" b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Beit). </a:t>
            </a:r>
            <a:r>
              <a:rPr lang="en-GB" sz="1000" b="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Grianghraf</a:t>
            </a:r>
            <a:r>
              <a:rPr lang="en-GB" sz="1000" b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© </a:t>
            </a:r>
            <a:r>
              <a:rPr lang="en-GB" sz="1000" b="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Gailearaí</a:t>
            </a:r>
            <a:r>
              <a:rPr lang="en-GB" sz="1000" b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b="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Náisiúnta</a:t>
            </a:r>
            <a:r>
              <a:rPr lang="en-GB" sz="1000" b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b="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GB" sz="1000" b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b="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hÉireann</a:t>
            </a:r>
            <a:r>
              <a:rPr lang="en-GB" sz="1000" b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1" name="Google Shape;111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bg1"/>
                </a:solidFill>
              </a:rPr>
              <a:t>7</a:t>
            </a:fld>
            <a:endParaRPr>
              <a:solidFill>
                <a:schemeClr val="bg1"/>
              </a:solidFill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7F7F33A1-0194-46B9-AC97-BFF34E32AC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3112" y="4120630"/>
            <a:ext cx="618688" cy="634069"/>
          </a:xfrm>
          <a:prstGeom prst="rect">
            <a:avLst/>
          </a:prstGeom>
        </p:spPr>
      </p:pic>
      <p:pic>
        <p:nvPicPr>
          <p:cNvPr id="9" name="Picture 8" descr="A person riding a horse. Four people stand on steps next to him. A woman is crying.&#10;">
            <a:extLst>
              <a:ext uri="{FF2B5EF4-FFF2-40B4-BE49-F238E27FC236}">
                <a16:creationId xmlns:a16="http://schemas.microsoft.com/office/drawing/2014/main" id="{F8178F29-761F-4B13-B075-61CCE8E86C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2621"/>
            <a:ext cx="4586631" cy="354724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63E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>
            <a:spLocks noGrp="1"/>
          </p:cNvSpPr>
          <p:nvPr>
            <p:ph type="title"/>
          </p:nvPr>
        </p:nvSpPr>
        <p:spPr>
          <a:xfrm>
            <a:off x="5036024" y="575949"/>
            <a:ext cx="3766782" cy="36139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GB" dirty="0">
                <a:solidFill>
                  <a:schemeClr val="bg1"/>
                </a:solidFill>
                <a:latin typeface="TyStencil Pro Medium" panose="02000605080000020003" pitchFamily="50" charset="0"/>
                <a:ea typeface="Open Sans" panose="020B0604020202020204" charset="0"/>
                <a:cs typeface="Open Sans" panose="020B0604020202020204" charset="0"/>
              </a:rPr>
              <a:t>An Mac </a:t>
            </a:r>
            <a:r>
              <a:rPr lang="en-GB" dirty="0" err="1">
                <a:solidFill>
                  <a:schemeClr val="bg1"/>
                </a:solidFill>
                <a:latin typeface="TyStencil Pro Medium" panose="02000605080000020003" pitchFamily="50" charset="0"/>
                <a:ea typeface="Open Sans" panose="020B0604020202020204" charset="0"/>
                <a:cs typeface="Open Sans" panose="020B0604020202020204" charset="0"/>
              </a:rPr>
              <a:t>Drabhlásach</a:t>
            </a:r>
            <a:r>
              <a:rPr lang="en-GB" dirty="0">
                <a:solidFill>
                  <a:schemeClr val="bg1"/>
                </a:solidFill>
                <a:latin typeface="TyStencil Pro Medium" panose="02000605080000020003" pitchFamily="50" charset="0"/>
                <a:ea typeface="Open Sans" panose="020B0604020202020204" charset="0"/>
                <a:cs typeface="Open Sans" panose="020B0604020202020204" charset="0"/>
              </a:rPr>
              <a:t> ag </a:t>
            </a:r>
            <a:r>
              <a:rPr lang="en-GB" dirty="0" err="1">
                <a:solidFill>
                  <a:schemeClr val="bg1"/>
                </a:solidFill>
                <a:latin typeface="TyStencil Pro Medium" panose="02000605080000020003" pitchFamily="50" charset="0"/>
                <a:ea typeface="Open Sans" panose="020B0604020202020204" charset="0"/>
                <a:cs typeface="Open Sans" panose="020B0604020202020204" charset="0"/>
              </a:rPr>
              <a:t>Féasta</a:t>
            </a:r>
            <a:r>
              <a:rPr lang="en-IE" dirty="0">
                <a:solidFill>
                  <a:schemeClr val="bg1"/>
                </a:solidFill>
                <a:latin typeface="TyStencil Pro Medium" panose="02000605080000020003" pitchFamily="50" charset="0"/>
                <a:ea typeface="Open Sans" panose="020B0604020202020204" charset="0"/>
                <a:cs typeface="Open Sans" panose="020B0604020202020204" charset="0"/>
              </a:rPr>
              <a:t>, 1660idí</a:t>
            </a:r>
            <a:br>
              <a:rPr lang="en-IE" dirty="0">
                <a:solidFill>
                  <a:schemeClr val="bg1"/>
                </a:solidFill>
                <a:latin typeface="TyStencil Pro Medium" panose="02000605080000020003" pitchFamily="50" charset="0"/>
              </a:rPr>
            </a:br>
            <a:br>
              <a:rPr lang="en-IE" sz="2000" b="0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</a:br>
            <a:r>
              <a:rPr lang="it-IT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Bartolomé Esteban Murillo (1617-1682)</a:t>
            </a:r>
            <a:br>
              <a:rPr lang="en-IE" sz="2000" b="0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en-IE" sz="2000" b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en-GB" sz="1000" b="0" i="0" dirty="0">
                <a:solidFill>
                  <a:schemeClr val="bg1"/>
                </a:solidFill>
                <a:effectLst/>
                <a:latin typeface="Open Sans" panose="020B0604020202020204" charset="0"/>
              </a:rPr>
            </a:br>
            <a:r>
              <a:rPr lang="en-GB" sz="1000" b="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Bronnta</a:t>
            </a:r>
            <a:r>
              <a:rPr lang="en-GB" sz="1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Sir Alfred </a:t>
            </a:r>
            <a:r>
              <a:rPr lang="en-GB" sz="1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GB" sz="1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Lady Beit, 1987 (</a:t>
            </a:r>
            <a:r>
              <a:rPr lang="en-GB" sz="1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Bailiúchán</a:t>
            </a:r>
            <a:r>
              <a:rPr lang="en-GB" sz="1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Beit). </a:t>
            </a:r>
            <a:r>
              <a:rPr lang="en-GB" sz="1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Grianghraf</a:t>
            </a:r>
            <a:r>
              <a:rPr lang="en-GB" sz="1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© </a:t>
            </a:r>
            <a:r>
              <a:rPr lang="en-GB" sz="1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Gailearaí</a:t>
            </a:r>
            <a:r>
              <a:rPr lang="en-GB" sz="1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Náisiúnta</a:t>
            </a:r>
            <a:r>
              <a:rPr lang="en-GB" sz="1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GB" sz="1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hÉireann</a:t>
            </a:r>
            <a:r>
              <a:rPr lang="en-GB" sz="1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b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1" name="Google Shape;111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bg1"/>
                </a:solidFill>
              </a:rPr>
              <a:t>8</a:t>
            </a:fld>
            <a:endParaRPr>
              <a:solidFill>
                <a:schemeClr val="bg1"/>
              </a:solidFill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7F7F33A1-0194-46B9-AC97-BFF34E32AC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3112" y="4120630"/>
            <a:ext cx="618688" cy="634069"/>
          </a:xfrm>
          <a:prstGeom prst="rect">
            <a:avLst/>
          </a:prstGeom>
        </p:spPr>
      </p:pic>
      <p:pic>
        <p:nvPicPr>
          <p:cNvPr id="4" name="Picture 3" descr="A painting of a group of people sitting around a table.">
            <a:extLst>
              <a:ext uri="{FF2B5EF4-FFF2-40B4-BE49-F238E27FC236}">
                <a16:creationId xmlns:a16="http://schemas.microsoft.com/office/drawing/2014/main" id="{AFF71D71-65A8-4D10-AD3A-07ED835260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18292"/>
            <a:ext cx="4555306" cy="352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977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63E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>
            <a:spLocks noGrp="1"/>
          </p:cNvSpPr>
          <p:nvPr>
            <p:ph type="title"/>
          </p:nvPr>
        </p:nvSpPr>
        <p:spPr>
          <a:xfrm>
            <a:off x="5036024" y="575949"/>
            <a:ext cx="3766782" cy="36139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GB" dirty="0">
                <a:solidFill>
                  <a:schemeClr val="bg1"/>
                </a:solidFill>
                <a:latin typeface="TyStencil Pro Medium" panose="02000605080000020003" pitchFamily="50" charset="0"/>
                <a:ea typeface="Open Sans" panose="020B0604020202020204" charset="0"/>
                <a:cs typeface="Open Sans" panose="020B0604020202020204" charset="0"/>
              </a:rPr>
              <a:t>An Mac </a:t>
            </a:r>
            <a:r>
              <a:rPr lang="en-GB" dirty="0" err="1">
                <a:solidFill>
                  <a:schemeClr val="bg1"/>
                </a:solidFill>
                <a:latin typeface="TyStencil Pro Medium" panose="02000605080000020003" pitchFamily="50" charset="0"/>
                <a:ea typeface="Open Sans" panose="020B0604020202020204" charset="0"/>
                <a:cs typeface="Open Sans" panose="020B0604020202020204" charset="0"/>
              </a:rPr>
              <a:t>Drabhlásach</a:t>
            </a:r>
            <a:r>
              <a:rPr lang="en-GB" dirty="0">
                <a:solidFill>
                  <a:schemeClr val="bg1"/>
                </a:solidFill>
                <a:latin typeface="TyStencil Pro Medium" panose="02000605080000020003" pitchFamily="50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TyStencil Pro Medium" panose="02000605080000020003" pitchFamily="50" charset="0"/>
                <a:ea typeface="Open Sans" panose="020B0604020202020204" charset="0"/>
                <a:cs typeface="Open Sans" panose="020B0604020202020204" charset="0"/>
              </a:rPr>
              <a:t>á</a:t>
            </a:r>
            <a:r>
              <a:rPr lang="en-GB" dirty="0">
                <a:solidFill>
                  <a:schemeClr val="bg1"/>
                </a:solidFill>
                <a:latin typeface="TyStencil Pro Medium" panose="02000605080000020003" pitchFamily="50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TyStencil Pro Medium" panose="02000605080000020003" pitchFamily="50" charset="0"/>
                <a:ea typeface="Open Sans" panose="020B0604020202020204" charset="0"/>
                <a:cs typeface="Open Sans" panose="020B0604020202020204" charset="0"/>
              </a:rPr>
              <a:t>Ruaigeadh</a:t>
            </a:r>
            <a:r>
              <a:rPr lang="en-IE" dirty="0">
                <a:solidFill>
                  <a:schemeClr val="bg1"/>
                </a:solidFill>
                <a:latin typeface="TyStencil Pro Medium" panose="02000605080000020003" pitchFamily="50" charset="0"/>
                <a:ea typeface="Open Sans" panose="020B0604020202020204" charset="0"/>
                <a:cs typeface="Open Sans" panose="020B0604020202020204" charset="0"/>
              </a:rPr>
              <a:t>, 1660idí</a:t>
            </a:r>
            <a:br>
              <a:rPr lang="en-IE" dirty="0">
                <a:solidFill>
                  <a:schemeClr val="bg1"/>
                </a:solidFill>
                <a:latin typeface="TyStencil Pro Medium" panose="02000605080000020003" pitchFamily="50" charset="0"/>
              </a:rPr>
            </a:br>
            <a:br>
              <a:rPr lang="en-IE" sz="2000" b="0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</a:br>
            <a:r>
              <a:rPr lang="it-IT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Bartolomé Esteban Murillo (1617-1682)</a:t>
            </a:r>
            <a:br>
              <a:rPr lang="en-IE" sz="2000" b="0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en-IE" sz="2000" b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en-GB" sz="1000" b="0" i="0" dirty="0">
                <a:solidFill>
                  <a:schemeClr val="bg1"/>
                </a:solidFill>
                <a:effectLst/>
                <a:latin typeface="Open Sans" panose="020B0604020202020204" charset="0"/>
              </a:rPr>
            </a:br>
            <a:r>
              <a:rPr lang="en-GB" sz="1000" b="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Bronnta</a:t>
            </a:r>
            <a:r>
              <a:rPr lang="en-GB" sz="1000" b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Sir Alfred </a:t>
            </a:r>
            <a:r>
              <a:rPr lang="en-GB" sz="1000" b="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agus</a:t>
            </a:r>
            <a:r>
              <a:rPr lang="en-GB" sz="1000" b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Lady Beit, 1987 (</a:t>
            </a:r>
            <a:r>
              <a:rPr lang="en-GB" sz="1000" b="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Bailiúchán</a:t>
            </a:r>
            <a:r>
              <a:rPr lang="en-GB" sz="1000" b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Beit). </a:t>
            </a:r>
            <a:r>
              <a:rPr lang="en-GB" sz="1000" b="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Grianghraf</a:t>
            </a:r>
            <a:r>
              <a:rPr lang="en-GB" sz="1000" b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© </a:t>
            </a:r>
            <a:r>
              <a:rPr lang="en-GB" sz="1000" b="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Gailearaí</a:t>
            </a:r>
            <a:r>
              <a:rPr lang="en-GB" sz="1000" b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b="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Náisiúnta</a:t>
            </a:r>
            <a:r>
              <a:rPr lang="en-GB" sz="1000" b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b="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GB" sz="1000" b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b="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hÉireann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1" name="Google Shape;111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bg1"/>
                </a:solidFill>
              </a:rPr>
              <a:t>9</a:t>
            </a:fld>
            <a:endParaRPr>
              <a:solidFill>
                <a:schemeClr val="bg1"/>
              </a:solidFill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7F7F33A1-0194-46B9-AC97-BFF34E32AC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3112" y="4120630"/>
            <a:ext cx="618688" cy="634069"/>
          </a:xfrm>
          <a:prstGeom prst="rect">
            <a:avLst/>
          </a:prstGeom>
        </p:spPr>
      </p:pic>
      <p:pic>
        <p:nvPicPr>
          <p:cNvPr id="3" name="Picture 2" descr="A group of people waving swords and brooms. A man runs away.">
            <a:extLst>
              <a:ext uri="{FF2B5EF4-FFF2-40B4-BE49-F238E27FC236}">
                <a16:creationId xmlns:a16="http://schemas.microsoft.com/office/drawing/2014/main" id="{BA543825-6861-4F62-B8AD-07730BE52C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68684"/>
            <a:ext cx="4567218" cy="352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81382"/>
      </p:ext>
    </p:extLst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DC4405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6807</TotalTime>
  <Words>3554</Words>
  <Application>Microsoft Office PowerPoint</Application>
  <PresentationFormat>On-screen Show (16:9)</PresentationFormat>
  <Paragraphs>348</Paragraphs>
  <Slides>36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Courier New</vt:lpstr>
      <vt:lpstr>TyStencil Pro Medium</vt:lpstr>
      <vt:lpstr>Arial</vt:lpstr>
      <vt:lpstr>Raleway</vt:lpstr>
      <vt:lpstr>Open Sans</vt:lpstr>
      <vt:lpstr>Lato</vt:lpstr>
      <vt:lpstr>Swiss</vt:lpstr>
      <vt:lpstr>Ag Foghlaim tríd an Ealaín: Paca Acmhainní OSPS </vt:lpstr>
      <vt:lpstr>Réamhrá</vt:lpstr>
      <vt:lpstr>Conas an acmhainn seo a úsáid</vt:lpstr>
      <vt:lpstr>Cuspóirí foghlama</vt:lpstr>
      <vt:lpstr>An Cheardlann Ar fáil mar thaispeántas sleamhnáin Powerpoint chomh maith  </vt:lpstr>
      <vt:lpstr>An Mac Drabhlásach Ag fáil a chuid Oidhreachta, 1660idí  Bartolomé Esteban Murillo (1617-1682)  Bronnta, Sir Alfred agus Lady Beit, 1987 (Bailiúchán Beit). Grianghraf © Gailearaí Náisiúnta na hÉireann. </vt:lpstr>
      <vt:lpstr>An Mac Drabhlásach ag Imeacht, 1660idí  Bartolomé Esteban Murillo (1617-1682)   Bronnta, Sir Alfred agus Lady Beit, 1987 (Bailiúchán Beit). Grianghraf © Gailearaí Náisiúnta na hÉireann.</vt:lpstr>
      <vt:lpstr>An Mac Drabhlásach ag Féasta, 1660idí  Bartolomé Esteban Murillo (1617-1682)   Bronnta, Sir Alfred agus Lady Beit, 1987 (Bailiúchán Beit). Grianghraf © Gailearaí Náisiúnta na hÉireann. </vt:lpstr>
      <vt:lpstr>An Mac Drabhlásach á Ruaigeadh, 1660idí  Bartolomé Esteban Murillo (1617-1682)   Bronnta, Sir Alfred agus Lady Beit, 1987 (Bailiúchán Beit). Grianghraf © Gailearaí Náisiúnta na hÉireann</vt:lpstr>
      <vt:lpstr>An Mac Drabhlásach ag Beathú na Muc, 1660idí  Bartolomé Esteban Murillo (1617-1682)   Bronnta, Sir Alfred agus Lady Beit, 1987 (Bailiúchán Beit). Grianghraf © Gailearaí Náisiúnta na hÉireann. </vt:lpstr>
      <vt:lpstr>An Mac Drabhlásach ag Filleadh Abhaile, 1660idí  Bartolomé Esteban Murillo (1617-1682)   Bronnta, Sir Alfred agus Lady Beit, 1987 (Bailiúchán Beit). Grianghraf © Gailearaí Náisiúnta na hÉireann.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Gníomhaíochtaí breise </vt:lpstr>
      <vt:lpstr>Gníomhaíochtaí breise </vt:lpstr>
      <vt:lpstr>Gníomhaíochtaí breise</vt:lpstr>
      <vt:lpstr>Acmhainní</vt:lpstr>
      <vt:lpstr>Bileoga Oibre  Tá siad seo ar fáil le híoslódáil mar cháipéisí Word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Resources for schools</dc:title>
  <dc:creator>Catherine O'Donnell</dc:creator>
  <cp:lastModifiedBy>Catherine O'Donnell</cp:lastModifiedBy>
  <cp:revision>176</cp:revision>
  <dcterms:modified xsi:type="dcterms:W3CDTF">2021-08-24T11:05:06Z</dcterms:modified>
</cp:coreProperties>
</file>